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9"/>
  </p:notesMasterIdLst>
  <p:handoutMasterIdLst>
    <p:handoutMasterId r:id="rId20"/>
  </p:handoutMasterIdLst>
  <p:sldIdLst>
    <p:sldId id="313" r:id="rId2"/>
    <p:sldId id="256" r:id="rId3"/>
    <p:sldId id="304" r:id="rId4"/>
    <p:sldId id="282" r:id="rId5"/>
    <p:sldId id="305" r:id="rId6"/>
    <p:sldId id="302" r:id="rId7"/>
    <p:sldId id="290" r:id="rId8"/>
    <p:sldId id="303" r:id="rId9"/>
    <p:sldId id="284" r:id="rId10"/>
    <p:sldId id="300" r:id="rId11"/>
    <p:sldId id="297" r:id="rId12"/>
    <p:sldId id="301" r:id="rId13"/>
    <p:sldId id="306" r:id="rId14"/>
    <p:sldId id="307" r:id="rId15"/>
    <p:sldId id="308" r:id="rId16"/>
    <p:sldId id="309" r:id="rId17"/>
    <p:sldId id="310" r:id="rId18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674F6"/>
    <a:srgbClr val="6289F8"/>
    <a:srgbClr val="8097F8"/>
    <a:srgbClr val="2C61F6"/>
    <a:srgbClr val="F8F0D0"/>
    <a:srgbClr val="F2E4AA"/>
    <a:srgbClr val="8DA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0" autoAdjust="0"/>
    <p:restoredTop sz="93609" autoAdjust="0"/>
  </p:normalViewPr>
  <p:slideViewPr>
    <p:cSldViewPr>
      <p:cViewPr varScale="1">
        <p:scale>
          <a:sx n="122" d="100"/>
          <a:sy n="122" d="100"/>
        </p:scale>
        <p:origin x="215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7" Type="http://schemas.openxmlformats.org/officeDocument/2006/relationships/slide" Target="slides/slide12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DA1AAD91-4DA3-F44C-8CFA-52545D48263E}" type="datetime8">
              <a:rPr lang="en-US" smtClean="0"/>
              <a:t>2/23/21 10:00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7E19AC7-2E27-5E4E-9D5B-AF448A2D8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490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075A0ADB-71BC-F441-A940-9E725A97D286}" type="datetime8">
              <a:rPr lang="en-US" smtClean="0"/>
              <a:t>2/23/21 10:00 AM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A4E5343-0F28-F64C-817D-BF07E5CA5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7584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300"/>
              <a:t>Queues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2311201-3DD3-2B43-AA1F-A821B33901BE}" type="datetime8">
              <a:rPr lang="en-US" altLang="en-US" sz="1300" smtClean="0"/>
              <a:t>2/23/21 10:00 AM</a:t>
            </a:fld>
            <a:endParaRPr lang="en-US" altLang="en-US" sz="1300"/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2CB8207-A891-C447-8930-B091E508FA46}" type="slidenum">
              <a:rPr lang="en-US" altLang="en-US" sz="1300"/>
              <a:pPr eaLnBrk="1" hangingPunct="1"/>
              <a:t>2</a:t>
            </a:fld>
            <a:endParaRPr lang="en-US" altLang="en-US" sz="1300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95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300"/>
              <a:t>Queues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49DD35C-AF60-9942-9D30-692582722D88}" type="datetime8">
              <a:rPr lang="en-US" altLang="en-US" sz="1300" smtClean="0"/>
              <a:t>2/23/21 10:00 AM</a:t>
            </a:fld>
            <a:endParaRPr lang="en-US" altLang="en-US" sz="130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4A79A02-272D-794C-8F79-2DB704A54F2F}" type="slidenum">
              <a:rPr lang="en-US" altLang="en-US" sz="1300"/>
              <a:pPr eaLnBrk="1" hangingPunct="1"/>
              <a:t>4</a:t>
            </a:fld>
            <a:endParaRPr lang="en-US" altLang="en-US" sz="13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4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>
                  <a:ea typeface="굴림" pitchFamily="50" charset="-127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ko-KR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ko-KR" noProof="0"/>
              <a:t>Click to edit Master subtitle style</a:t>
            </a:r>
          </a:p>
        </p:txBody>
      </p:sp>
      <p:sp>
        <p:nvSpPr>
          <p:cNvPr id="69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Queues</a:t>
            </a:r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25E3-1ADE-4AF1-B368-CEC577AF2D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493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Queues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49E8-416C-4138-A0B8-49FD5E88F63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000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Queues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1542-1D99-413D-9E9C-03E705EFEAC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88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514600" y="27432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109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17551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749F-3842-4CDA-A45E-FEEB9ACCE0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7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Queues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5574-BA25-46F2-96A9-4FD8E6A9F6F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717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0998" y="1212850"/>
            <a:ext cx="4038601" cy="5264149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233670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>
                <a:latin typeface="Calibri" charset="0"/>
                <a:ea typeface="Calibri" charset="0"/>
                <a:cs typeface="Calibri" charset="0"/>
              </a:defRPr>
            </a:lvl2pPr>
            <a:lvl3pPr>
              <a:defRPr sz="2000">
                <a:latin typeface="Calibri" charset="0"/>
                <a:ea typeface="Calibri" charset="0"/>
                <a:cs typeface="Calibri" charset="0"/>
              </a:defRPr>
            </a:lvl3pPr>
            <a:lvl4pPr>
              <a:defRPr sz="1800">
                <a:latin typeface="Calibri" charset="0"/>
                <a:ea typeface="Calibri" charset="0"/>
                <a:cs typeface="Calibri" charset="0"/>
              </a:defRPr>
            </a:lvl4pPr>
            <a:lvl5pPr>
              <a:defRPr sz="1800"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3246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9DB9-758D-4A23-930A-3B6D36D854F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73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Queues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C084-70A8-4E10-8657-24454BD5529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543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Queues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39ED-FE8B-4F5F-9E13-4B2F1133171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007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Queues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1FFA-95F2-4CC5-BE63-CABE58D1D8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932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Queues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EEE7-317F-41EB-9B49-5ED4279C88A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57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Queues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59C86-9D8A-4930-86BD-3620E8D963F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29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304800"/>
            <a:ext cx="8534399" cy="71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988" y="1295400"/>
            <a:ext cx="853841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399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714FB03D-A196-4C2D-91C1-708A7CFF3A8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37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127A-0D25-B346-A2D6-93E70FCD8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learn from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E3BDD-55DC-154A-BB91-F3E1C01D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</a:t>
            </a:r>
            <a:r>
              <a:rPr lang="en-US" dirty="0">
                <a:solidFill>
                  <a:srgbClr val="FF0000"/>
                </a:solidFill>
              </a:rPr>
              <a:t>Knowledge</a:t>
            </a:r>
          </a:p>
          <a:p>
            <a:pPr lvl="1"/>
            <a:r>
              <a:rPr lang="en-US" dirty="0"/>
              <a:t>How to use C++</a:t>
            </a:r>
          </a:p>
          <a:p>
            <a:pPr lvl="1"/>
            <a:r>
              <a:rPr lang="en-US" dirty="0"/>
              <a:t>How to use C++ STL</a:t>
            </a:r>
          </a:p>
          <a:p>
            <a:pPr lvl="1"/>
            <a:r>
              <a:rPr lang="en-US" dirty="0"/>
              <a:t>Understand the concept of stack, shortest-path algorithms,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”I know many things” – not important</a:t>
            </a:r>
          </a:p>
          <a:p>
            <a:r>
              <a:rPr lang="en-US" dirty="0"/>
              <a:t>But </a:t>
            </a:r>
            <a:r>
              <a:rPr lang="en-US" dirty="0">
                <a:solidFill>
                  <a:srgbClr val="FF0000"/>
                </a:solidFill>
              </a:rPr>
              <a:t>Design</a:t>
            </a:r>
          </a:p>
          <a:p>
            <a:pPr lvl="1"/>
            <a:r>
              <a:rPr lang="en-US" dirty="0"/>
              <a:t>Can you design something like C++ STL?</a:t>
            </a:r>
          </a:p>
          <a:p>
            <a:pPr lvl="1"/>
            <a:r>
              <a:rPr lang="en-US" dirty="0"/>
              <a:t>Are you able to develop your algorithms that are efficient?</a:t>
            </a:r>
          </a:p>
          <a:p>
            <a:pPr lvl="1"/>
            <a:r>
              <a:rPr lang="en-US" dirty="0"/>
              <a:t>Ask: what is missing in you, when you make all the concepts, methods, new algorithms in the textbook?</a:t>
            </a:r>
          </a:p>
          <a:p>
            <a:pPr lvl="1"/>
            <a:r>
              <a:rPr lang="en-US" dirty="0"/>
              <a:t>“I can design something” – Very important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5D739-E853-7148-9F7F-AE3D28B2B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8099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 Operations</a:t>
            </a: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Use </a:t>
            </a:r>
            <a:r>
              <a:rPr lang="en-US" altLang="en-US" sz="2800" i="1"/>
              <a:t>n</a:t>
            </a:r>
            <a:r>
              <a:rPr lang="en-US" altLang="en-US" sz="2800"/>
              <a:t> to determine size and emptiness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D8F08AA-2FB0-AB4F-B34D-60437063B2F4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343400" y="1676400"/>
            <a:ext cx="4419600" cy="1927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>
                <a:latin typeface="Times New Roman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size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return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endParaRPr lang="en-US" altLang="en-US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eaLnBrk="1" hangingPunct="1"/>
            <a:endParaRPr lang="en-US" altLang="en-US" b="1">
              <a:solidFill>
                <a:schemeClr val="tx2"/>
              </a:solidFill>
              <a:latin typeface="Times New Roman" charset="0"/>
            </a:endParaRPr>
          </a:p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>
                <a:latin typeface="Times New Roman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empty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return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n </a:t>
            </a:r>
            <a:r>
              <a:rPr lang="en-US" altLang="en-US" b="1">
                <a:solidFill>
                  <a:schemeClr val="accent2"/>
                </a:solidFill>
                <a:latin typeface="Times New Roman" charset="0"/>
                <a:sym typeface="Symbol" charset="2"/>
              </a:rPr>
              <a:t>= 0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)</a:t>
            </a:r>
          </a:p>
        </p:txBody>
      </p:sp>
      <p:grpSp>
        <p:nvGrpSpPr>
          <p:cNvPr id="8199" name="Group 5"/>
          <p:cNvGrpSpPr>
            <a:grpSpLocks/>
          </p:cNvGrpSpPr>
          <p:nvPr/>
        </p:nvGrpSpPr>
        <p:grpSpPr bwMode="auto">
          <a:xfrm>
            <a:off x="1524000" y="4198938"/>
            <a:ext cx="5638800" cy="754062"/>
            <a:chOff x="960" y="2597"/>
            <a:chExt cx="3552" cy="475"/>
          </a:xfrm>
        </p:grpSpPr>
        <p:sp>
          <p:nvSpPr>
            <p:cNvPr id="8225" name="Rectangle 6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8226" name="Rectangle 7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227" name="Rectangle 8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228" name="Rectangle 9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229" name="Rectangle 10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8230" name="Rectangle 11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8231" name="Rectangle 1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8232" name="Rectangle 1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3" name="Rectangle 1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4" name="Rectangle 1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5" name="Rectangle 1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6" name="Rectangle 1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7" name="Rectangle 1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8" name="Rectangle 1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9" name="Rectangle 2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0" name="Rectangle 2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1" name="Rectangle 2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2" name="Rectangle 2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3" name="Rectangle 2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4" name="Rectangle 2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5" name="Rectangle 2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6" name="Rectangle 2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7" name="Rectangle 2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200" name="Group 30"/>
          <p:cNvGrpSpPr>
            <a:grpSpLocks/>
          </p:cNvGrpSpPr>
          <p:nvPr/>
        </p:nvGrpSpPr>
        <p:grpSpPr bwMode="auto">
          <a:xfrm>
            <a:off x="1524000" y="5181600"/>
            <a:ext cx="5638800" cy="754063"/>
            <a:chOff x="960" y="3360"/>
            <a:chExt cx="3552" cy="475"/>
          </a:xfrm>
        </p:grpSpPr>
        <p:sp>
          <p:nvSpPr>
            <p:cNvPr id="8202" name="Rectangle 31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8203" name="Rectangle 32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204" name="Rectangle 33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205" name="Rectangle 34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206" name="Rectangle 35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8207" name="Rectangle 36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8208" name="Rectangle 37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8209" name="Rectangle 38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0" name="Rectangle 39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1" name="Rectangle 40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2" name="Rectangle 41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3" name="Rectangle 42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4" name="Rectangle 43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5" name="Rectangle 44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6" name="Rectangle 45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7" name="Rectangle 46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8" name="Rectangle 47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9" name="Rectangle 48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0" name="Rectangle 49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1" name="Rectangle 50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2" name="Rectangle 51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3" name="Rectangle 52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4" name="Rectangle 53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 Operations (cont.)</a:t>
            </a:r>
          </a:p>
        </p:txBody>
      </p:sp>
      <p:sp>
        <p:nvSpPr>
          <p:cNvPr id="9223" name="Rectangle 7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3886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Operation </a:t>
            </a:r>
            <a:r>
              <a:rPr lang="en-US" altLang="en-US" sz="2400" dirty="0" err="1"/>
              <a:t>enqueue</a:t>
            </a:r>
            <a:r>
              <a:rPr lang="en-US" altLang="en-US" sz="2400" dirty="0"/>
              <a:t> throws an exception if the array is full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This exception is implementation-dependent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38F6A77-4456-AB42-B95C-0000A24192AA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9222" name="Text Box 74"/>
          <p:cNvSpPr txBox="1">
            <a:spLocks noChangeArrowheads="1"/>
          </p:cNvSpPr>
          <p:nvPr/>
        </p:nvSpPr>
        <p:spPr bwMode="auto">
          <a:xfrm>
            <a:off x="4495800" y="1524000"/>
            <a:ext cx="4267200" cy="26781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>
                <a:latin typeface="Times New Roman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enqueue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o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eaLnBrk="1" hangingPunct="1"/>
            <a:r>
              <a:rPr lang="en-US" altLang="en-US">
                <a:latin typeface="Times New Roman" charset="0"/>
                <a:sym typeface="Symbol" charset="2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if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size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=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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then</a:t>
            </a:r>
          </a:p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		throw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QueueFull</a:t>
            </a:r>
            <a:endParaRPr lang="en-US" altLang="en-US" b="1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	 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else 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endParaRPr lang="en-US" altLang="en-US">
              <a:latin typeface="Times New Roman" charset="0"/>
            </a:endParaRP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Q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r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]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o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r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r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+ 1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mod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</a:p>
          <a:p>
            <a:pPr eaLnBrk="1" hangingPunct="1"/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		n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n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+ 1</a:t>
            </a:r>
            <a:endParaRPr lang="en-US" altLang="en-US" b="1" i="1">
              <a:solidFill>
                <a:schemeClr val="accent2"/>
              </a:solidFill>
              <a:latin typeface="Times New Roman" charset="0"/>
              <a:sym typeface="Symbol" charset="2"/>
            </a:endParaRPr>
          </a:p>
        </p:txBody>
      </p:sp>
      <p:grpSp>
        <p:nvGrpSpPr>
          <p:cNvPr id="9224" name="Group 128"/>
          <p:cNvGrpSpPr>
            <a:grpSpLocks/>
          </p:cNvGrpSpPr>
          <p:nvPr/>
        </p:nvGrpSpPr>
        <p:grpSpPr bwMode="auto">
          <a:xfrm>
            <a:off x="1524000" y="4198938"/>
            <a:ext cx="5638800" cy="754062"/>
            <a:chOff x="960" y="2597"/>
            <a:chExt cx="3552" cy="475"/>
          </a:xfrm>
        </p:grpSpPr>
        <p:sp>
          <p:nvSpPr>
            <p:cNvPr id="9250" name="Rectangle 129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9251" name="Rectangle 130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9252" name="Rectangle 131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9253" name="Rectangle 132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9254" name="Rectangle 133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9255" name="Rectangle 134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9256" name="Rectangle 135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9257" name="Rectangle 136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8" name="Rectangle 137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9" name="Rectangle 138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0" name="Rectangle 139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1" name="Rectangle 140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2" name="Rectangle 141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3" name="Rectangle 142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4" name="Rectangle 143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5" name="Rectangle 144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6" name="Rectangle 145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7" name="Rectangle 146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8" name="Rectangle 147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9" name="Rectangle 148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0" name="Rectangle 149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1" name="Rectangle 150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2" name="Rectangle 151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225" name="Group 152"/>
          <p:cNvGrpSpPr>
            <a:grpSpLocks/>
          </p:cNvGrpSpPr>
          <p:nvPr/>
        </p:nvGrpSpPr>
        <p:grpSpPr bwMode="auto">
          <a:xfrm>
            <a:off x="1524000" y="5181600"/>
            <a:ext cx="5638800" cy="754063"/>
            <a:chOff x="960" y="3360"/>
            <a:chExt cx="3552" cy="475"/>
          </a:xfrm>
        </p:grpSpPr>
        <p:sp>
          <p:nvSpPr>
            <p:cNvPr id="9227" name="Rectangle 153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9228" name="Rectangle 154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9229" name="Rectangle 155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9230" name="Rectangle 156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9231" name="Rectangle 157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9232" name="Rectangle 158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9233" name="Rectangle 159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9234" name="Rectangle 160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5" name="Rectangle 161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6" name="Rectangle 162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7" name="Rectangle 163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8" name="Rectangle 164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9" name="Rectangle 165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0" name="Rectangle 166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1" name="Rectangle 167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2" name="Rectangle 168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3" name="Rectangle 169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4" name="Rectangle 170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5" name="Rectangle 171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6" name="Rectangle 172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7" name="Rectangle 173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8" name="Rectangle 174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9" name="Rectangle 175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 Operations (cont.)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Operation dequeue throws an exception if the queue is empty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This exception is specified in the queue ADT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C85F589-4D17-1A45-9819-2F95FF3DF43B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4343400" y="1600200"/>
            <a:ext cx="4419600" cy="2308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>
                <a:latin typeface="Times New Roman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dequeue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eaLnBrk="1" hangingPunct="1"/>
            <a:r>
              <a:rPr lang="en-US" altLang="en-US">
                <a:latin typeface="Times New Roman" charset="0"/>
                <a:sym typeface="Symbol" charset="2"/>
              </a:rPr>
              <a:t>	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if</a:t>
            </a:r>
            <a:r>
              <a:rPr lang="en-US" altLang="en-US"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empty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then</a:t>
            </a:r>
          </a:p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		throw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QueueEmpty</a:t>
            </a:r>
            <a:endParaRPr lang="en-US" altLang="en-US" b="1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	 </a:t>
            </a:r>
            <a:r>
              <a:rPr lang="en-US" alt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else</a:t>
            </a:r>
            <a:endParaRPr lang="en-US" altLang="en-US">
              <a:latin typeface="Times New Roman" charset="0"/>
            </a:endParaRP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f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f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+ 1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mod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alt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n 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 1</a:t>
            </a:r>
            <a:endParaRPr lang="en-US" altLang="en-US" b="1" i="1">
              <a:solidFill>
                <a:schemeClr val="accent2"/>
              </a:solidFill>
              <a:latin typeface="Times New Roman" charset="0"/>
              <a:sym typeface="Symbol" charset="2"/>
            </a:endParaRPr>
          </a:p>
        </p:txBody>
      </p:sp>
      <p:grpSp>
        <p:nvGrpSpPr>
          <p:cNvPr id="10247" name="Group 55"/>
          <p:cNvGrpSpPr>
            <a:grpSpLocks/>
          </p:cNvGrpSpPr>
          <p:nvPr/>
        </p:nvGrpSpPr>
        <p:grpSpPr bwMode="auto">
          <a:xfrm>
            <a:off x="1524000" y="4511675"/>
            <a:ext cx="5638800" cy="754063"/>
            <a:chOff x="960" y="2597"/>
            <a:chExt cx="3552" cy="475"/>
          </a:xfrm>
        </p:grpSpPr>
        <p:sp>
          <p:nvSpPr>
            <p:cNvPr id="10273" name="Rectangle 56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10274" name="Rectangle 57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275" name="Rectangle 58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276" name="Rectangle 59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277" name="Rectangle 60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10278" name="Rectangle 61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10279" name="Rectangle 6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10280" name="Rectangle 6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1" name="Rectangle 6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2" name="Rectangle 6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3" name="Rectangle 6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4" name="Rectangle 6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5" name="Rectangle 6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6" name="Rectangle 6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7" name="Rectangle 7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8" name="Rectangle 7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9" name="Rectangle 7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0" name="Rectangle 7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1" name="Rectangle 7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2" name="Rectangle 7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3" name="Rectangle 7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4" name="Rectangle 7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5" name="Rectangle 7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248" name="Group 79"/>
          <p:cNvGrpSpPr>
            <a:grpSpLocks/>
          </p:cNvGrpSpPr>
          <p:nvPr/>
        </p:nvGrpSpPr>
        <p:grpSpPr bwMode="auto">
          <a:xfrm>
            <a:off x="1524000" y="5494338"/>
            <a:ext cx="5638800" cy="754062"/>
            <a:chOff x="960" y="3360"/>
            <a:chExt cx="3552" cy="475"/>
          </a:xfrm>
        </p:grpSpPr>
        <p:sp>
          <p:nvSpPr>
            <p:cNvPr id="10250" name="Rectangle 80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10251" name="Rectangle 81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252" name="Rectangle 82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83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254" name="Rectangle 84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10255" name="Rectangle 85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10256" name="Rectangle 86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10257" name="Rectangle 87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8" name="Rectangle 88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9" name="Rectangle 89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0" name="Rectangle 90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1" name="Rectangle 91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2" name="Rectangle 92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3" name="Rectangle 93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4" name="Rectangle 94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5" name="Rectangle 95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6" name="Rectangle 96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7" name="Rectangle 97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8" name="Rectangle 98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9" name="Rectangle 99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0" name="Rectangle 100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1" name="Rectangle 101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2" name="Rectangle 102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in C++ STL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" y="1143000"/>
            <a:ext cx="7594600" cy="124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" y="3124200"/>
            <a:ext cx="72517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25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Double-Ended Queues </a:t>
            </a:r>
            <a:r>
              <a:rPr lang="en-US" altLang="en-US" dirty="0"/>
              <a:t>(</a:t>
            </a:r>
            <a:r>
              <a:rPr lang="en-US" altLang="x-none" dirty="0">
                <a:ea typeface="Tahoma" charset="0"/>
                <a:cs typeface="Tahoma" charset="0"/>
              </a:rPr>
              <a:t>§5.3)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Pronounce “deck”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424779"/>
            <a:ext cx="4267200" cy="3357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76400"/>
            <a:ext cx="666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981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DEQUE in C++</a:t>
            </a:r>
            <a:r>
              <a:rPr lang="ko-KR" altLang="en-US" dirty="0"/>
              <a:t> </a:t>
            </a:r>
            <a:r>
              <a:rPr lang="en-US" altLang="ko-KR" dirty="0"/>
              <a:t>STL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" y="1168400"/>
            <a:ext cx="7480300" cy="1295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698751"/>
            <a:ext cx="79248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278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DEQUE?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Question</a:t>
            </a:r>
          </a:p>
          <a:p>
            <a:pPr lvl="1"/>
            <a:r>
              <a:rPr lang="en-US" sz="2800" dirty="0"/>
              <a:t>Which (elementary) data structure are you going to use to implement DEQUE?</a:t>
            </a:r>
          </a:p>
          <a:p>
            <a:pPr lvl="2"/>
            <a:r>
              <a:rPr lang="en-US" dirty="0"/>
              <a:t>Array, singly linked list, doubly linked list, circular linked list</a:t>
            </a:r>
          </a:p>
          <a:p>
            <a:pPr lvl="1"/>
            <a:r>
              <a:rPr lang="en-US" sz="2800" dirty="0"/>
              <a:t>What happens if you use others?</a:t>
            </a:r>
          </a:p>
          <a:p>
            <a:r>
              <a:rPr lang="en-US" sz="3000" dirty="0" err="1"/>
              <a:t>Deque</a:t>
            </a:r>
            <a:r>
              <a:rPr lang="en-US" sz="3000" dirty="0"/>
              <a:t> by a doubly linked list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044949"/>
            <a:ext cx="41021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0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40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4695A49-3782-DF42-8F9F-70C0827F2DB7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grpSp>
        <p:nvGrpSpPr>
          <p:cNvPr id="3077" name="Group 235"/>
          <p:cNvGrpSpPr>
            <a:grpSpLocks/>
          </p:cNvGrpSpPr>
          <p:nvPr/>
        </p:nvGrpSpPr>
        <p:grpSpPr bwMode="auto">
          <a:xfrm>
            <a:off x="1981200" y="4343400"/>
            <a:ext cx="1828800" cy="908050"/>
            <a:chOff x="1248" y="2736"/>
            <a:chExt cx="1152" cy="572"/>
          </a:xfrm>
        </p:grpSpPr>
        <p:sp>
          <p:nvSpPr>
            <p:cNvPr id="3115" name="Freeform 184"/>
            <p:cNvSpPr>
              <a:spLocks/>
            </p:cNvSpPr>
            <p:nvPr/>
          </p:nvSpPr>
          <p:spPr bwMode="auto">
            <a:xfrm>
              <a:off x="1378" y="2857"/>
              <a:ext cx="349" cy="259"/>
            </a:xfrm>
            <a:custGeom>
              <a:avLst/>
              <a:gdLst>
                <a:gd name="T0" fmla="*/ 106 w 1047"/>
                <a:gd name="T1" fmla="*/ 0 h 776"/>
                <a:gd name="T2" fmla="*/ 22 w 1047"/>
                <a:gd name="T3" fmla="*/ 8 h 776"/>
                <a:gd name="T4" fmla="*/ 0 w 1047"/>
                <a:gd name="T5" fmla="*/ 27 h 776"/>
                <a:gd name="T6" fmla="*/ 1 w 1047"/>
                <a:gd name="T7" fmla="*/ 86 h 776"/>
                <a:gd name="T8" fmla="*/ 14 w 1047"/>
                <a:gd name="T9" fmla="*/ 86 h 776"/>
                <a:gd name="T10" fmla="*/ 16 w 1047"/>
                <a:gd name="T11" fmla="*/ 28 h 776"/>
                <a:gd name="T12" fmla="*/ 40 w 1047"/>
                <a:gd name="T13" fmla="*/ 31 h 776"/>
                <a:gd name="T14" fmla="*/ 25 w 1047"/>
                <a:gd name="T15" fmla="*/ 13 h 776"/>
                <a:gd name="T16" fmla="*/ 116 w 1047"/>
                <a:gd name="T17" fmla="*/ 4 h 776"/>
                <a:gd name="T18" fmla="*/ 106 w 1047"/>
                <a:gd name="T19" fmla="*/ 0 h 776"/>
                <a:gd name="T20" fmla="*/ 106 w 1047"/>
                <a:gd name="T21" fmla="*/ 0 h 7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47"/>
                <a:gd name="T34" fmla="*/ 0 h 776"/>
                <a:gd name="T35" fmla="*/ 1047 w 1047"/>
                <a:gd name="T36" fmla="*/ 776 h 7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185"/>
            <p:cNvSpPr>
              <a:spLocks/>
            </p:cNvSpPr>
            <p:nvPr/>
          </p:nvSpPr>
          <p:spPr bwMode="auto">
            <a:xfrm>
              <a:off x="1252" y="2948"/>
              <a:ext cx="878" cy="217"/>
            </a:xfrm>
            <a:custGeom>
              <a:avLst/>
              <a:gdLst>
                <a:gd name="T0" fmla="*/ 24 w 2634"/>
                <a:gd name="T1" fmla="*/ 4 h 651"/>
                <a:gd name="T2" fmla="*/ 19 w 2634"/>
                <a:gd name="T3" fmla="*/ 7 h 651"/>
                <a:gd name="T4" fmla="*/ 15 w 2634"/>
                <a:gd name="T5" fmla="*/ 10 h 651"/>
                <a:gd name="T6" fmla="*/ 8 w 2634"/>
                <a:gd name="T7" fmla="*/ 17 h 651"/>
                <a:gd name="T8" fmla="*/ 3 w 2634"/>
                <a:gd name="T9" fmla="*/ 26 h 651"/>
                <a:gd name="T10" fmla="*/ 1 w 2634"/>
                <a:gd name="T11" fmla="*/ 46 h 651"/>
                <a:gd name="T12" fmla="*/ 4 w 2634"/>
                <a:gd name="T13" fmla="*/ 53 h 651"/>
                <a:gd name="T14" fmla="*/ 10 w 2634"/>
                <a:gd name="T15" fmla="*/ 58 h 651"/>
                <a:gd name="T16" fmla="*/ 16 w 2634"/>
                <a:gd name="T17" fmla="*/ 60 h 651"/>
                <a:gd name="T18" fmla="*/ 125 w 2634"/>
                <a:gd name="T19" fmla="*/ 69 h 651"/>
                <a:gd name="T20" fmla="*/ 138 w 2634"/>
                <a:gd name="T21" fmla="*/ 56 h 651"/>
                <a:gd name="T22" fmla="*/ 142 w 2634"/>
                <a:gd name="T23" fmla="*/ 48 h 651"/>
                <a:gd name="T24" fmla="*/ 148 w 2634"/>
                <a:gd name="T25" fmla="*/ 43 h 651"/>
                <a:gd name="T26" fmla="*/ 153 w 2634"/>
                <a:gd name="T27" fmla="*/ 40 h 651"/>
                <a:gd name="T28" fmla="*/ 170 w 2634"/>
                <a:gd name="T29" fmla="*/ 41 h 651"/>
                <a:gd name="T30" fmla="*/ 177 w 2634"/>
                <a:gd name="T31" fmla="*/ 44 h 651"/>
                <a:gd name="T32" fmla="*/ 185 w 2634"/>
                <a:gd name="T33" fmla="*/ 54 h 651"/>
                <a:gd name="T34" fmla="*/ 189 w 2634"/>
                <a:gd name="T35" fmla="*/ 72 h 651"/>
                <a:gd name="T36" fmla="*/ 213 w 2634"/>
                <a:gd name="T37" fmla="*/ 57 h 651"/>
                <a:gd name="T38" fmla="*/ 206 w 2634"/>
                <a:gd name="T39" fmla="*/ 50 h 651"/>
                <a:gd name="T40" fmla="*/ 198 w 2634"/>
                <a:gd name="T41" fmla="*/ 43 h 651"/>
                <a:gd name="T42" fmla="*/ 191 w 2634"/>
                <a:gd name="T43" fmla="*/ 37 h 651"/>
                <a:gd name="T44" fmla="*/ 186 w 2634"/>
                <a:gd name="T45" fmla="*/ 34 h 651"/>
                <a:gd name="T46" fmla="*/ 182 w 2634"/>
                <a:gd name="T47" fmla="*/ 31 h 651"/>
                <a:gd name="T48" fmla="*/ 177 w 2634"/>
                <a:gd name="T49" fmla="*/ 28 h 651"/>
                <a:gd name="T50" fmla="*/ 173 w 2634"/>
                <a:gd name="T51" fmla="*/ 26 h 651"/>
                <a:gd name="T52" fmla="*/ 165 w 2634"/>
                <a:gd name="T53" fmla="*/ 24 h 651"/>
                <a:gd name="T54" fmla="*/ 155 w 2634"/>
                <a:gd name="T55" fmla="*/ 26 h 651"/>
                <a:gd name="T56" fmla="*/ 148 w 2634"/>
                <a:gd name="T57" fmla="*/ 29 h 651"/>
                <a:gd name="T58" fmla="*/ 144 w 2634"/>
                <a:gd name="T59" fmla="*/ 32 h 651"/>
                <a:gd name="T60" fmla="*/ 141 w 2634"/>
                <a:gd name="T61" fmla="*/ 34 h 651"/>
                <a:gd name="T62" fmla="*/ 138 w 2634"/>
                <a:gd name="T63" fmla="*/ 36 h 651"/>
                <a:gd name="T64" fmla="*/ 135 w 2634"/>
                <a:gd name="T65" fmla="*/ 38 h 651"/>
                <a:gd name="T66" fmla="*/ 132 w 2634"/>
                <a:gd name="T67" fmla="*/ 41 h 651"/>
                <a:gd name="T68" fmla="*/ 127 w 2634"/>
                <a:gd name="T69" fmla="*/ 43 h 651"/>
                <a:gd name="T70" fmla="*/ 122 w 2634"/>
                <a:gd name="T71" fmla="*/ 45 h 651"/>
                <a:gd name="T72" fmla="*/ 119 w 2634"/>
                <a:gd name="T73" fmla="*/ 37 h 651"/>
                <a:gd name="T74" fmla="*/ 123 w 2634"/>
                <a:gd name="T75" fmla="*/ 30 h 651"/>
                <a:gd name="T76" fmla="*/ 119 w 2634"/>
                <a:gd name="T77" fmla="*/ 14 h 651"/>
                <a:gd name="T78" fmla="*/ 116 w 2634"/>
                <a:gd name="T79" fmla="*/ 15 h 651"/>
                <a:gd name="T80" fmla="*/ 111 w 2634"/>
                <a:gd name="T81" fmla="*/ 22 h 651"/>
                <a:gd name="T82" fmla="*/ 107 w 2634"/>
                <a:gd name="T83" fmla="*/ 33 h 651"/>
                <a:gd name="T84" fmla="*/ 102 w 2634"/>
                <a:gd name="T85" fmla="*/ 38 h 651"/>
                <a:gd name="T86" fmla="*/ 93 w 2634"/>
                <a:gd name="T87" fmla="*/ 39 h 651"/>
                <a:gd name="T88" fmla="*/ 86 w 2634"/>
                <a:gd name="T89" fmla="*/ 31 h 651"/>
                <a:gd name="T90" fmla="*/ 86 w 2634"/>
                <a:gd name="T91" fmla="*/ 21 h 651"/>
                <a:gd name="T92" fmla="*/ 81 w 2634"/>
                <a:gd name="T93" fmla="*/ 0 h 651"/>
                <a:gd name="T94" fmla="*/ 43 w 2634"/>
                <a:gd name="T95" fmla="*/ 43 h 651"/>
                <a:gd name="T96" fmla="*/ 37 w 2634"/>
                <a:gd name="T97" fmla="*/ 46 h 651"/>
                <a:gd name="T98" fmla="*/ 29 w 2634"/>
                <a:gd name="T99" fmla="*/ 49 h 651"/>
                <a:gd name="T100" fmla="*/ 16 w 2634"/>
                <a:gd name="T101" fmla="*/ 43 h 651"/>
                <a:gd name="T102" fmla="*/ 10 w 2634"/>
                <a:gd name="T103" fmla="*/ 30 h 651"/>
                <a:gd name="T104" fmla="*/ 14 w 2634"/>
                <a:gd name="T105" fmla="*/ 16 h 651"/>
                <a:gd name="T106" fmla="*/ 24 w 2634"/>
                <a:gd name="T107" fmla="*/ 6 h 6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34"/>
                <a:gd name="T163" fmla="*/ 0 h 651"/>
                <a:gd name="T164" fmla="*/ 2634 w 2634"/>
                <a:gd name="T165" fmla="*/ 651 h 6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186"/>
            <p:cNvSpPr>
              <a:spLocks/>
            </p:cNvSpPr>
            <p:nvPr/>
          </p:nvSpPr>
          <p:spPr bwMode="auto">
            <a:xfrm>
              <a:off x="1251" y="3104"/>
              <a:ext cx="389" cy="88"/>
            </a:xfrm>
            <a:custGeom>
              <a:avLst/>
              <a:gdLst>
                <a:gd name="T0" fmla="*/ 4 w 1169"/>
                <a:gd name="T1" fmla="*/ 2 h 264"/>
                <a:gd name="T2" fmla="*/ 1 w 1169"/>
                <a:gd name="T3" fmla="*/ 6 h 264"/>
                <a:gd name="T4" fmla="*/ 0 w 1169"/>
                <a:gd name="T5" fmla="*/ 14 h 264"/>
                <a:gd name="T6" fmla="*/ 2 w 1169"/>
                <a:gd name="T7" fmla="*/ 17 h 264"/>
                <a:gd name="T8" fmla="*/ 4 w 1169"/>
                <a:gd name="T9" fmla="*/ 19 h 264"/>
                <a:gd name="T10" fmla="*/ 6 w 1169"/>
                <a:gd name="T11" fmla="*/ 20 h 264"/>
                <a:gd name="T12" fmla="*/ 11 w 1169"/>
                <a:gd name="T13" fmla="*/ 22 h 264"/>
                <a:gd name="T14" fmla="*/ 17 w 1169"/>
                <a:gd name="T15" fmla="*/ 23 h 264"/>
                <a:gd name="T16" fmla="*/ 25 w 1169"/>
                <a:gd name="T17" fmla="*/ 24 h 264"/>
                <a:gd name="T18" fmla="*/ 34 w 1169"/>
                <a:gd name="T19" fmla="*/ 25 h 264"/>
                <a:gd name="T20" fmla="*/ 43 w 1169"/>
                <a:gd name="T21" fmla="*/ 26 h 264"/>
                <a:gd name="T22" fmla="*/ 54 w 1169"/>
                <a:gd name="T23" fmla="*/ 27 h 264"/>
                <a:gd name="T24" fmla="*/ 75 w 1169"/>
                <a:gd name="T25" fmla="*/ 29 h 264"/>
                <a:gd name="T26" fmla="*/ 103 w 1169"/>
                <a:gd name="T27" fmla="*/ 29 h 264"/>
                <a:gd name="T28" fmla="*/ 121 w 1169"/>
                <a:gd name="T29" fmla="*/ 28 h 264"/>
                <a:gd name="T30" fmla="*/ 127 w 1169"/>
                <a:gd name="T31" fmla="*/ 23 h 264"/>
                <a:gd name="T32" fmla="*/ 129 w 1169"/>
                <a:gd name="T33" fmla="*/ 11 h 264"/>
                <a:gd name="T34" fmla="*/ 127 w 1169"/>
                <a:gd name="T35" fmla="*/ 12 h 264"/>
                <a:gd name="T36" fmla="*/ 125 w 1169"/>
                <a:gd name="T37" fmla="*/ 14 h 264"/>
                <a:gd name="T38" fmla="*/ 122 w 1169"/>
                <a:gd name="T39" fmla="*/ 15 h 264"/>
                <a:gd name="T40" fmla="*/ 119 w 1169"/>
                <a:gd name="T41" fmla="*/ 16 h 264"/>
                <a:gd name="T42" fmla="*/ 114 w 1169"/>
                <a:gd name="T43" fmla="*/ 18 h 264"/>
                <a:gd name="T44" fmla="*/ 109 w 1169"/>
                <a:gd name="T45" fmla="*/ 19 h 264"/>
                <a:gd name="T46" fmla="*/ 97 w 1169"/>
                <a:gd name="T47" fmla="*/ 20 h 264"/>
                <a:gd name="T48" fmla="*/ 52 w 1169"/>
                <a:gd name="T49" fmla="*/ 19 h 264"/>
                <a:gd name="T50" fmla="*/ 29 w 1169"/>
                <a:gd name="T51" fmla="*/ 17 h 264"/>
                <a:gd name="T52" fmla="*/ 16 w 1169"/>
                <a:gd name="T53" fmla="*/ 16 h 264"/>
                <a:gd name="T54" fmla="*/ 8 w 1169"/>
                <a:gd name="T55" fmla="*/ 14 h 264"/>
                <a:gd name="T56" fmla="*/ 5 w 1169"/>
                <a:gd name="T57" fmla="*/ 10 h 264"/>
                <a:gd name="T58" fmla="*/ 5 w 1169"/>
                <a:gd name="T59" fmla="*/ 6 h 264"/>
                <a:gd name="T60" fmla="*/ 7 w 1169"/>
                <a:gd name="T61" fmla="*/ 2 h 264"/>
                <a:gd name="T62" fmla="*/ 9 w 1169"/>
                <a:gd name="T63" fmla="*/ 0 h 264"/>
                <a:gd name="T64" fmla="*/ 5 w 1169"/>
                <a:gd name="T65" fmla="*/ 0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69"/>
                <a:gd name="T100" fmla="*/ 0 h 264"/>
                <a:gd name="T101" fmla="*/ 1169 w 1169"/>
                <a:gd name="T102" fmla="*/ 264 h 2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187"/>
            <p:cNvSpPr>
              <a:spLocks/>
            </p:cNvSpPr>
            <p:nvPr/>
          </p:nvSpPr>
          <p:spPr bwMode="auto">
            <a:xfrm>
              <a:off x="1342" y="3170"/>
              <a:ext cx="166" cy="72"/>
            </a:xfrm>
            <a:custGeom>
              <a:avLst/>
              <a:gdLst>
                <a:gd name="T0" fmla="*/ 0 w 499"/>
                <a:gd name="T1" fmla="*/ 0 h 215"/>
                <a:gd name="T2" fmla="*/ 0 w 499"/>
                <a:gd name="T3" fmla="*/ 2 h 215"/>
                <a:gd name="T4" fmla="*/ 1 w 499"/>
                <a:gd name="T5" fmla="*/ 5 h 215"/>
                <a:gd name="T6" fmla="*/ 2 w 499"/>
                <a:gd name="T7" fmla="*/ 8 h 215"/>
                <a:gd name="T8" fmla="*/ 3 w 499"/>
                <a:gd name="T9" fmla="*/ 9 h 215"/>
                <a:gd name="T10" fmla="*/ 4 w 499"/>
                <a:gd name="T11" fmla="*/ 11 h 215"/>
                <a:gd name="T12" fmla="*/ 5 w 499"/>
                <a:gd name="T13" fmla="*/ 13 h 215"/>
                <a:gd name="T14" fmla="*/ 6 w 499"/>
                <a:gd name="T15" fmla="*/ 15 h 215"/>
                <a:gd name="T16" fmla="*/ 7 w 499"/>
                <a:gd name="T17" fmla="*/ 16 h 215"/>
                <a:gd name="T18" fmla="*/ 9 w 499"/>
                <a:gd name="T19" fmla="*/ 18 h 215"/>
                <a:gd name="T20" fmla="*/ 10 w 499"/>
                <a:gd name="T21" fmla="*/ 18 h 215"/>
                <a:gd name="T22" fmla="*/ 11 w 499"/>
                <a:gd name="T23" fmla="*/ 19 h 215"/>
                <a:gd name="T24" fmla="*/ 12 w 499"/>
                <a:gd name="T25" fmla="*/ 20 h 215"/>
                <a:gd name="T26" fmla="*/ 13 w 499"/>
                <a:gd name="T27" fmla="*/ 20 h 215"/>
                <a:gd name="T28" fmla="*/ 14 w 499"/>
                <a:gd name="T29" fmla="*/ 21 h 215"/>
                <a:gd name="T30" fmla="*/ 15 w 499"/>
                <a:gd name="T31" fmla="*/ 21 h 215"/>
                <a:gd name="T32" fmla="*/ 17 w 499"/>
                <a:gd name="T33" fmla="*/ 22 h 215"/>
                <a:gd name="T34" fmla="*/ 18 w 499"/>
                <a:gd name="T35" fmla="*/ 22 h 215"/>
                <a:gd name="T36" fmla="*/ 20 w 499"/>
                <a:gd name="T37" fmla="*/ 23 h 215"/>
                <a:gd name="T38" fmla="*/ 23 w 499"/>
                <a:gd name="T39" fmla="*/ 24 h 215"/>
                <a:gd name="T40" fmla="*/ 27 w 499"/>
                <a:gd name="T41" fmla="*/ 24 h 215"/>
                <a:gd name="T42" fmla="*/ 32 w 499"/>
                <a:gd name="T43" fmla="*/ 24 h 215"/>
                <a:gd name="T44" fmla="*/ 36 w 499"/>
                <a:gd name="T45" fmla="*/ 23 h 215"/>
                <a:gd name="T46" fmla="*/ 40 w 499"/>
                <a:gd name="T47" fmla="*/ 22 h 215"/>
                <a:gd name="T48" fmla="*/ 41 w 499"/>
                <a:gd name="T49" fmla="*/ 22 h 215"/>
                <a:gd name="T50" fmla="*/ 43 w 499"/>
                <a:gd name="T51" fmla="*/ 21 h 215"/>
                <a:gd name="T52" fmla="*/ 44 w 499"/>
                <a:gd name="T53" fmla="*/ 21 h 215"/>
                <a:gd name="T54" fmla="*/ 45 w 499"/>
                <a:gd name="T55" fmla="*/ 20 h 215"/>
                <a:gd name="T56" fmla="*/ 47 w 499"/>
                <a:gd name="T57" fmla="*/ 18 h 215"/>
                <a:gd name="T58" fmla="*/ 49 w 499"/>
                <a:gd name="T59" fmla="*/ 16 h 215"/>
                <a:gd name="T60" fmla="*/ 51 w 499"/>
                <a:gd name="T61" fmla="*/ 13 h 215"/>
                <a:gd name="T62" fmla="*/ 52 w 499"/>
                <a:gd name="T63" fmla="*/ 10 h 215"/>
                <a:gd name="T64" fmla="*/ 54 w 499"/>
                <a:gd name="T65" fmla="*/ 8 h 215"/>
                <a:gd name="T66" fmla="*/ 55 w 499"/>
                <a:gd name="T67" fmla="*/ 6 h 215"/>
                <a:gd name="T68" fmla="*/ 55 w 499"/>
                <a:gd name="T69" fmla="*/ 4 h 215"/>
                <a:gd name="T70" fmla="*/ 0 w 499"/>
                <a:gd name="T71" fmla="*/ 0 h 215"/>
                <a:gd name="T72" fmla="*/ 0 w 499"/>
                <a:gd name="T73" fmla="*/ 0 h 2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99"/>
                <a:gd name="T112" fmla="*/ 0 h 215"/>
                <a:gd name="T113" fmla="*/ 499 w 499"/>
                <a:gd name="T114" fmla="*/ 215 h 2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188"/>
            <p:cNvSpPr>
              <a:spLocks/>
            </p:cNvSpPr>
            <p:nvPr/>
          </p:nvSpPr>
          <p:spPr bwMode="auto">
            <a:xfrm>
              <a:off x="1495" y="2913"/>
              <a:ext cx="730" cy="192"/>
            </a:xfrm>
            <a:custGeom>
              <a:avLst/>
              <a:gdLst>
                <a:gd name="T0" fmla="*/ 5 w 2189"/>
                <a:gd name="T1" fmla="*/ 30 h 575"/>
                <a:gd name="T2" fmla="*/ 6 w 2189"/>
                <a:gd name="T3" fmla="*/ 28 h 575"/>
                <a:gd name="T4" fmla="*/ 8 w 2189"/>
                <a:gd name="T5" fmla="*/ 27 h 575"/>
                <a:gd name="T6" fmla="*/ 11 w 2189"/>
                <a:gd name="T7" fmla="*/ 26 h 575"/>
                <a:gd name="T8" fmla="*/ 15 w 2189"/>
                <a:gd name="T9" fmla="*/ 27 h 575"/>
                <a:gd name="T10" fmla="*/ 18 w 2189"/>
                <a:gd name="T11" fmla="*/ 28 h 575"/>
                <a:gd name="T12" fmla="*/ 23 w 2189"/>
                <a:gd name="T13" fmla="*/ 32 h 575"/>
                <a:gd name="T14" fmla="*/ 26 w 2189"/>
                <a:gd name="T15" fmla="*/ 37 h 575"/>
                <a:gd name="T16" fmla="*/ 27 w 2189"/>
                <a:gd name="T17" fmla="*/ 49 h 575"/>
                <a:gd name="T18" fmla="*/ 30 w 2189"/>
                <a:gd name="T19" fmla="*/ 45 h 575"/>
                <a:gd name="T20" fmla="*/ 32 w 2189"/>
                <a:gd name="T21" fmla="*/ 38 h 575"/>
                <a:gd name="T22" fmla="*/ 30 w 2189"/>
                <a:gd name="T23" fmla="*/ 34 h 575"/>
                <a:gd name="T24" fmla="*/ 29 w 2189"/>
                <a:gd name="T25" fmla="*/ 31 h 575"/>
                <a:gd name="T26" fmla="*/ 27 w 2189"/>
                <a:gd name="T27" fmla="*/ 28 h 575"/>
                <a:gd name="T28" fmla="*/ 23 w 2189"/>
                <a:gd name="T29" fmla="*/ 25 h 575"/>
                <a:gd name="T30" fmla="*/ 20 w 2189"/>
                <a:gd name="T31" fmla="*/ 24 h 575"/>
                <a:gd name="T32" fmla="*/ 16 w 2189"/>
                <a:gd name="T33" fmla="*/ 23 h 575"/>
                <a:gd name="T34" fmla="*/ 17 w 2189"/>
                <a:gd name="T35" fmla="*/ 22 h 575"/>
                <a:gd name="T36" fmla="*/ 25 w 2189"/>
                <a:gd name="T37" fmla="*/ 21 h 575"/>
                <a:gd name="T38" fmla="*/ 32 w 2189"/>
                <a:gd name="T39" fmla="*/ 23 h 575"/>
                <a:gd name="T40" fmla="*/ 35 w 2189"/>
                <a:gd name="T41" fmla="*/ 25 h 575"/>
                <a:gd name="T42" fmla="*/ 38 w 2189"/>
                <a:gd name="T43" fmla="*/ 28 h 575"/>
                <a:gd name="T44" fmla="*/ 40 w 2189"/>
                <a:gd name="T45" fmla="*/ 27 h 575"/>
                <a:gd name="T46" fmla="*/ 42 w 2189"/>
                <a:gd name="T47" fmla="*/ 25 h 575"/>
                <a:gd name="T48" fmla="*/ 44 w 2189"/>
                <a:gd name="T49" fmla="*/ 24 h 575"/>
                <a:gd name="T50" fmla="*/ 46 w 2189"/>
                <a:gd name="T51" fmla="*/ 23 h 575"/>
                <a:gd name="T52" fmla="*/ 49 w 2189"/>
                <a:gd name="T53" fmla="*/ 22 h 575"/>
                <a:gd name="T54" fmla="*/ 51 w 2189"/>
                <a:gd name="T55" fmla="*/ 21 h 575"/>
                <a:gd name="T56" fmla="*/ 55 w 2189"/>
                <a:gd name="T57" fmla="*/ 20 h 575"/>
                <a:gd name="T58" fmla="*/ 61 w 2189"/>
                <a:gd name="T59" fmla="*/ 19 h 575"/>
                <a:gd name="T60" fmla="*/ 70 w 2189"/>
                <a:gd name="T61" fmla="*/ 18 h 575"/>
                <a:gd name="T62" fmla="*/ 92 w 2189"/>
                <a:gd name="T63" fmla="*/ 21 h 575"/>
                <a:gd name="T64" fmla="*/ 96 w 2189"/>
                <a:gd name="T65" fmla="*/ 22 h 575"/>
                <a:gd name="T66" fmla="*/ 98 w 2189"/>
                <a:gd name="T67" fmla="*/ 23 h 575"/>
                <a:gd name="T68" fmla="*/ 100 w 2189"/>
                <a:gd name="T69" fmla="*/ 24 h 575"/>
                <a:gd name="T70" fmla="*/ 103 w 2189"/>
                <a:gd name="T71" fmla="*/ 26 h 575"/>
                <a:gd name="T72" fmla="*/ 106 w 2189"/>
                <a:gd name="T73" fmla="*/ 27 h 575"/>
                <a:gd name="T74" fmla="*/ 108 w 2189"/>
                <a:gd name="T75" fmla="*/ 29 h 575"/>
                <a:gd name="T76" fmla="*/ 112 w 2189"/>
                <a:gd name="T77" fmla="*/ 32 h 575"/>
                <a:gd name="T78" fmla="*/ 118 w 2189"/>
                <a:gd name="T79" fmla="*/ 37 h 575"/>
                <a:gd name="T80" fmla="*/ 121 w 2189"/>
                <a:gd name="T81" fmla="*/ 40 h 575"/>
                <a:gd name="T82" fmla="*/ 123 w 2189"/>
                <a:gd name="T83" fmla="*/ 43 h 575"/>
                <a:gd name="T84" fmla="*/ 126 w 2189"/>
                <a:gd name="T85" fmla="*/ 47 h 575"/>
                <a:gd name="T86" fmla="*/ 128 w 2189"/>
                <a:gd name="T87" fmla="*/ 50 h 575"/>
                <a:gd name="T88" fmla="*/ 131 w 2189"/>
                <a:gd name="T89" fmla="*/ 53 h 575"/>
                <a:gd name="T90" fmla="*/ 135 w 2189"/>
                <a:gd name="T91" fmla="*/ 58 h 575"/>
                <a:gd name="T92" fmla="*/ 137 w 2189"/>
                <a:gd name="T93" fmla="*/ 62 h 575"/>
                <a:gd name="T94" fmla="*/ 139 w 2189"/>
                <a:gd name="T95" fmla="*/ 64 h 575"/>
                <a:gd name="T96" fmla="*/ 203 w 2189"/>
                <a:gd name="T97" fmla="*/ 56 h 575"/>
                <a:gd name="T98" fmla="*/ 202 w 2189"/>
                <a:gd name="T99" fmla="*/ 43 h 575"/>
                <a:gd name="T100" fmla="*/ 204 w 2189"/>
                <a:gd name="T101" fmla="*/ 35 h 575"/>
                <a:gd name="T102" fmla="*/ 206 w 2189"/>
                <a:gd name="T103" fmla="*/ 32 h 575"/>
                <a:gd name="T104" fmla="*/ 207 w 2189"/>
                <a:gd name="T105" fmla="*/ 30 h 575"/>
                <a:gd name="T106" fmla="*/ 212 w 2189"/>
                <a:gd name="T107" fmla="*/ 25 h 575"/>
                <a:gd name="T108" fmla="*/ 215 w 2189"/>
                <a:gd name="T109" fmla="*/ 21 h 575"/>
                <a:gd name="T110" fmla="*/ 219 w 2189"/>
                <a:gd name="T111" fmla="*/ 17 h 575"/>
                <a:gd name="T112" fmla="*/ 222 w 2189"/>
                <a:gd name="T113" fmla="*/ 14 h 575"/>
                <a:gd name="T114" fmla="*/ 224 w 2189"/>
                <a:gd name="T115" fmla="*/ 13 h 575"/>
                <a:gd name="T116" fmla="*/ 229 w 2189"/>
                <a:gd name="T117" fmla="*/ 12 h 575"/>
                <a:gd name="T118" fmla="*/ 240 w 2189"/>
                <a:gd name="T119" fmla="*/ 11 h 575"/>
                <a:gd name="T120" fmla="*/ 232 w 2189"/>
                <a:gd name="T121" fmla="*/ 0 h 575"/>
                <a:gd name="T122" fmla="*/ 0 w 2189"/>
                <a:gd name="T123" fmla="*/ 10 h 575"/>
                <a:gd name="T124" fmla="*/ 4 w 2189"/>
                <a:gd name="T125" fmla="*/ 30 h 5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189"/>
                <a:gd name="T190" fmla="*/ 0 h 575"/>
                <a:gd name="T191" fmla="*/ 2189 w 2189"/>
                <a:gd name="T192" fmla="*/ 575 h 57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189"/>
            <p:cNvSpPr>
              <a:spLocks/>
            </p:cNvSpPr>
            <p:nvPr/>
          </p:nvSpPr>
          <p:spPr bwMode="auto">
            <a:xfrm>
              <a:off x="1303" y="2984"/>
              <a:ext cx="80" cy="85"/>
            </a:xfrm>
            <a:custGeom>
              <a:avLst/>
              <a:gdLst>
                <a:gd name="T0" fmla="*/ 5 w 240"/>
                <a:gd name="T1" fmla="*/ 26 h 255"/>
                <a:gd name="T2" fmla="*/ 4 w 240"/>
                <a:gd name="T3" fmla="*/ 25 h 255"/>
                <a:gd name="T4" fmla="*/ 2 w 240"/>
                <a:gd name="T5" fmla="*/ 23 h 255"/>
                <a:gd name="T6" fmla="*/ 1 w 240"/>
                <a:gd name="T7" fmla="*/ 19 h 255"/>
                <a:gd name="T8" fmla="*/ 0 w 240"/>
                <a:gd name="T9" fmla="*/ 13 h 255"/>
                <a:gd name="T10" fmla="*/ 0 w 240"/>
                <a:gd name="T11" fmla="*/ 11 h 255"/>
                <a:gd name="T12" fmla="*/ 1 w 240"/>
                <a:gd name="T13" fmla="*/ 8 h 255"/>
                <a:gd name="T14" fmla="*/ 2 w 240"/>
                <a:gd name="T15" fmla="*/ 7 h 255"/>
                <a:gd name="T16" fmla="*/ 3 w 240"/>
                <a:gd name="T17" fmla="*/ 6 h 255"/>
                <a:gd name="T18" fmla="*/ 4 w 240"/>
                <a:gd name="T19" fmla="*/ 4 h 255"/>
                <a:gd name="T20" fmla="*/ 7 w 240"/>
                <a:gd name="T21" fmla="*/ 2 h 255"/>
                <a:gd name="T22" fmla="*/ 8 w 240"/>
                <a:gd name="T23" fmla="*/ 1 h 255"/>
                <a:gd name="T24" fmla="*/ 9 w 240"/>
                <a:gd name="T25" fmla="*/ 1 h 255"/>
                <a:gd name="T26" fmla="*/ 10 w 240"/>
                <a:gd name="T27" fmla="*/ 0 h 255"/>
                <a:gd name="T28" fmla="*/ 12 w 240"/>
                <a:gd name="T29" fmla="*/ 0 h 255"/>
                <a:gd name="T30" fmla="*/ 14 w 240"/>
                <a:gd name="T31" fmla="*/ 0 h 255"/>
                <a:gd name="T32" fmla="*/ 19 w 240"/>
                <a:gd name="T33" fmla="*/ 1 h 255"/>
                <a:gd name="T34" fmla="*/ 21 w 240"/>
                <a:gd name="T35" fmla="*/ 2 h 255"/>
                <a:gd name="T36" fmla="*/ 22 w 240"/>
                <a:gd name="T37" fmla="*/ 3 h 255"/>
                <a:gd name="T38" fmla="*/ 23 w 240"/>
                <a:gd name="T39" fmla="*/ 3 h 255"/>
                <a:gd name="T40" fmla="*/ 26 w 240"/>
                <a:gd name="T41" fmla="*/ 6 h 255"/>
                <a:gd name="T42" fmla="*/ 27 w 240"/>
                <a:gd name="T43" fmla="*/ 9 h 255"/>
                <a:gd name="T44" fmla="*/ 27 w 240"/>
                <a:gd name="T45" fmla="*/ 17 h 255"/>
                <a:gd name="T46" fmla="*/ 27 w 240"/>
                <a:gd name="T47" fmla="*/ 22 h 255"/>
                <a:gd name="T48" fmla="*/ 26 w 240"/>
                <a:gd name="T49" fmla="*/ 23 h 255"/>
                <a:gd name="T50" fmla="*/ 23 w 240"/>
                <a:gd name="T51" fmla="*/ 25 h 255"/>
                <a:gd name="T52" fmla="*/ 22 w 240"/>
                <a:gd name="T53" fmla="*/ 26 h 255"/>
                <a:gd name="T54" fmla="*/ 21 w 240"/>
                <a:gd name="T55" fmla="*/ 26 h 255"/>
                <a:gd name="T56" fmla="*/ 20 w 240"/>
                <a:gd name="T57" fmla="*/ 27 h 255"/>
                <a:gd name="T58" fmla="*/ 19 w 240"/>
                <a:gd name="T59" fmla="*/ 27 h 255"/>
                <a:gd name="T60" fmla="*/ 18 w 240"/>
                <a:gd name="T61" fmla="*/ 28 h 255"/>
                <a:gd name="T62" fmla="*/ 17 w 240"/>
                <a:gd name="T63" fmla="*/ 28 h 255"/>
                <a:gd name="T64" fmla="*/ 11 w 240"/>
                <a:gd name="T65" fmla="*/ 28 h 255"/>
                <a:gd name="T66" fmla="*/ 9 w 240"/>
                <a:gd name="T67" fmla="*/ 28 h 255"/>
                <a:gd name="T68" fmla="*/ 9 w 240"/>
                <a:gd name="T69" fmla="*/ 25 h 255"/>
                <a:gd name="T70" fmla="*/ 18 w 240"/>
                <a:gd name="T71" fmla="*/ 18 h 255"/>
                <a:gd name="T72" fmla="*/ 19 w 240"/>
                <a:gd name="T73" fmla="*/ 14 h 255"/>
                <a:gd name="T74" fmla="*/ 19 w 240"/>
                <a:gd name="T75" fmla="*/ 9 h 255"/>
                <a:gd name="T76" fmla="*/ 19 w 240"/>
                <a:gd name="T77" fmla="*/ 8 h 255"/>
                <a:gd name="T78" fmla="*/ 18 w 240"/>
                <a:gd name="T79" fmla="*/ 6 h 255"/>
                <a:gd name="T80" fmla="*/ 17 w 240"/>
                <a:gd name="T81" fmla="*/ 6 h 255"/>
                <a:gd name="T82" fmla="*/ 16 w 240"/>
                <a:gd name="T83" fmla="*/ 6 h 255"/>
                <a:gd name="T84" fmla="*/ 15 w 240"/>
                <a:gd name="T85" fmla="*/ 5 h 255"/>
                <a:gd name="T86" fmla="*/ 11 w 240"/>
                <a:gd name="T87" fmla="*/ 5 h 255"/>
                <a:gd name="T88" fmla="*/ 8 w 240"/>
                <a:gd name="T89" fmla="*/ 5 h 255"/>
                <a:gd name="T90" fmla="*/ 6 w 240"/>
                <a:gd name="T91" fmla="*/ 7 h 255"/>
                <a:gd name="T92" fmla="*/ 4 w 240"/>
                <a:gd name="T93" fmla="*/ 9 h 255"/>
                <a:gd name="T94" fmla="*/ 4 w 240"/>
                <a:gd name="T95" fmla="*/ 13 h 255"/>
                <a:gd name="T96" fmla="*/ 4 w 240"/>
                <a:gd name="T97" fmla="*/ 15 h 255"/>
                <a:gd name="T98" fmla="*/ 5 w 240"/>
                <a:gd name="T99" fmla="*/ 17 h 255"/>
                <a:gd name="T100" fmla="*/ 5 w 240"/>
                <a:gd name="T101" fmla="*/ 19 h 255"/>
                <a:gd name="T102" fmla="*/ 6 w 240"/>
                <a:gd name="T103" fmla="*/ 20 h 255"/>
                <a:gd name="T104" fmla="*/ 7 w 240"/>
                <a:gd name="T105" fmla="*/ 21 h 255"/>
                <a:gd name="T106" fmla="*/ 5 w 240"/>
                <a:gd name="T107" fmla="*/ 26 h 255"/>
                <a:gd name="T108" fmla="*/ 5 w 240"/>
                <a:gd name="T109" fmla="*/ 26 h 25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40"/>
                <a:gd name="T166" fmla="*/ 0 h 255"/>
                <a:gd name="T167" fmla="*/ 240 w 240"/>
                <a:gd name="T168" fmla="*/ 255 h 25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190"/>
            <p:cNvSpPr>
              <a:spLocks/>
            </p:cNvSpPr>
            <p:nvPr/>
          </p:nvSpPr>
          <p:spPr bwMode="auto">
            <a:xfrm>
              <a:off x="1314" y="3044"/>
              <a:ext cx="28" cy="26"/>
            </a:xfrm>
            <a:custGeom>
              <a:avLst/>
              <a:gdLst>
                <a:gd name="T0" fmla="*/ 1 w 84"/>
                <a:gd name="T1" fmla="*/ 0 h 79"/>
                <a:gd name="T2" fmla="*/ 9 w 84"/>
                <a:gd name="T3" fmla="*/ 5 h 79"/>
                <a:gd name="T4" fmla="*/ 7 w 84"/>
                <a:gd name="T5" fmla="*/ 9 h 79"/>
                <a:gd name="T6" fmla="*/ 0 w 84"/>
                <a:gd name="T7" fmla="*/ 5 h 79"/>
                <a:gd name="T8" fmla="*/ 1 w 84"/>
                <a:gd name="T9" fmla="*/ 0 h 79"/>
                <a:gd name="T10" fmla="*/ 1 w 84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4"/>
                <a:gd name="T19" fmla="*/ 0 h 79"/>
                <a:gd name="T20" fmla="*/ 84 w 84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191"/>
            <p:cNvSpPr>
              <a:spLocks/>
            </p:cNvSpPr>
            <p:nvPr/>
          </p:nvSpPr>
          <p:spPr bwMode="auto">
            <a:xfrm>
              <a:off x="1662" y="2786"/>
              <a:ext cx="247" cy="117"/>
            </a:xfrm>
            <a:custGeom>
              <a:avLst/>
              <a:gdLst>
                <a:gd name="T0" fmla="*/ 0 w 742"/>
                <a:gd name="T1" fmla="*/ 28 h 352"/>
                <a:gd name="T2" fmla="*/ 8 w 742"/>
                <a:gd name="T3" fmla="*/ 0 h 352"/>
                <a:gd name="T4" fmla="*/ 75 w 742"/>
                <a:gd name="T5" fmla="*/ 4 h 352"/>
                <a:gd name="T6" fmla="*/ 76 w 742"/>
                <a:gd name="T7" fmla="*/ 5 h 352"/>
                <a:gd name="T8" fmla="*/ 78 w 742"/>
                <a:gd name="T9" fmla="*/ 7 h 352"/>
                <a:gd name="T10" fmla="*/ 79 w 742"/>
                <a:gd name="T11" fmla="*/ 10 h 352"/>
                <a:gd name="T12" fmla="*/ 82 w 742"/>
                <a:gd name="T13" fmla="*/ 16 h 352"/>
                <a:gd name="T14" fmla="*/ 82 w 742"/>
                <a:gd name="T15" fmla="*/ 20 h 352"/>
                <a:gd name="T16" fmla="*/ 82 w 742"/>
                <a:gd name="T17" fmla="*/ 24 h 352"/>
                <a:gd name="T18" fmla="*/ 81 w 742"/>
                <a:gd name="T19" fmla="*/ 28 h 352"/>
                <a:gd name="T20" fmla="*/ 80 w 742"/>
                <a:gd name="T21" fmla="*/ 31 h 352"/>
                <a:gd name="T22" fmla="*/ 79 w 742"/>
                <a:gd name="T23" fmla="*/ 32 h 352"/>
                <a:gd name="T24" fmla="*/ 79 w 742"/>
                <a:gd name="T25" fmla="*/ 33 h 352"/>
                <a:gd name="T26" fmla="*/ 77 w 742"/>
                <a:gd name="T27" fmla="*/ 35 h 352"/>
                <a:gd name="T28" fmla="*/ 76 w 742"/>
                <a:gd name="T29" fmla="*/ 37 h 352"/>
                <a:gd name="T30" fmla="*/ 75 w 742"/>
                <a:gd name="T31" fmla="*/ 38 h 352"/>
                <a:gd name="T32" fmla="*/ 74 w 742"/>
                <a:gd name="T33" fmla="*/ 38 h 352"/>
                <a:gd name="T34" fmla="*/ 73 w 742"/>
                <a:gd name="T35" fmla="*/ 39 h 352"/>
                <a:gd name="T36" fmla="*/ 71 w 742"/>
                <a:gd name="T37" fmla="*/ 39 h 352"/>
                <a:gd name="T38" fmla="*/ 69 w 742"/>
                <a:gd name="T39" fmla="*/ 39 h 352"/>
                <a:gd name="T40" fmla="*/ 67 w 742"/>
                <a:gd name="T41" fmla="*/ 38 h 352"/>
                <a:gd name="T42" fmla="*/ 66 w 742"/>
                <a:gd name="T43" fmla="*/ 38 h 352"/>
                <a:gd name="T44" fmla="*/ 63 w 742"/>
                <a:gd name="T45" fmla="*/ 37 h 352"/>
                <a:gd name="T46" fmla="*/ 61 w 742"/>
                <a:gd name="T47" fmla="*/ 36 h 352"/>
                <a:gd name="T48" fmla="*/ 59 w 742"/>
                <a:gd name="T49" fmla="*/ 35 h 352"/>
                <a:gd name="T50" fmla="*/ 56 w 742"/>
                <a:gd name="T51" fmla="*/ 34 h 352"/>
                <a:gd name="T52" fmla="*/ 54 w 742"/>
                <a:gd name="T53" fmla="*/ 34 h 352"/>
                <a:gd name="T54" fmla="*/ 51 w 742"/>
                <a:gd name="T55" fmla="*/ 33 h 352"/>
                <a:gd name="T56" fmla="*/ 48 w 742"/>
                <a:gd name="T57" fmla="*/ 32 h 352"/>
                <a:gd name="T58" fmla="*/ 46 w 742"/>
                <a:gd name="T59" fmla="*/ 31 h 352"/>
                <a:gd name="T60" fmla="*/ 43 w 742"/>
                <a:gd name="T61" fmla="*/ 31 h 352"/>
                <a:gd name="T62" fmla="*/ 41 w 742"/>
                <a:gd name="T63" fmla="*/ 30 h 352"/>
                <a:gd name="T64" fmla="*/ 36 w 742"/>
                <a:gd name="T65" fmla="*/ 30 h 352"/>
                <a:gd name="T66" fmla="*/ 26 w 742"/>
                <a:gd name="T67" fmla="*/ 29 h 352"/>
                <a:gd name="T68" fmla="*/ 14 w 742"/>
                <a:gd name="T69" fmla="*/ 28 h 352"/>
                <a:gd name="T70" fmla="*/ 4 w 742"/>
                <a:gd name="T71" fmla="*/ 28 h 352"/>
                <a:gd name="T72" fmla="*/ 0 w 742"/>
                <a:gd name="T73" fmla="*/ 28 h 352"/>
                <a:gd name="T74" fmla="*/ 0 w 742"/>
                <a:gd name="T75" fmla="*/ 28 h 3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2"/>
                <a:gd name="T115" fmla="*/ 0 h 352"/>
                <a:gd name="T116" fmla="*/ 742 w 742"/>
                <a:gd name="T117" fmla="*/ 352 h 35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192"/>
            <p:cNvSpPr>
              <a:spLocks/>
            </p:cNvSpPr>
            <p:nvPr/>
          </p:nvSpPr>
          <p:spPr bwMode="auto">
            <a:xfrm>
              <a:off x="1628" y="2736"/>
              <a:ext cx="596" cy="210"/>
            </a:xfrm>
            <a:custGeom>
              <a:avLst/>
              <a:gdLst>
                <a:gd name="T0" fmla="*/ 5 w 1788"/>
                <a:gd name="T1" fmla="*/ 41 h 629"/>
                <a:gd name="T2" fmla="*/ 8 w 1788"/>
                <a:gd name="T3" fmla="*/ 34 h 629"/>
                <a:gd name="T4" fmla="*/ 10 w 1788"/>
                <a:gd name="T5" fmla="*/ 30 h 629"/>
                <a:gd name="T6" fmla="*/ 12 w 1788"/>
                <a:gd name="T7" fmla="*/ 26 h 629"/>
                <a:gd name="T8" fmla="*/ 14 w 1788"/>
                <a:gd name="T9" fmla="*/ 21 h 629"/>
                <a:gd name="T10" fmla="*/ 17 w 1788"/>
                <a:gd name="T11" fmla="*/ 15 h 629"/>
                <a:gd name="T12" fmla="*/ 20 w 1788"/>
                <a:gd name="T13" fmla="*/ 12 h 629"/>
                <a:gd name="T14" fmla="*/ 25 w 1788"/>
                <a:gd name="T15" fmla="*/ 10 h 629"/>
                <a:gd name="T16" fmla="*/ 38 w 1788"/>
                <a:gd name="T17" fmla="*/ 8 h 629"/>
                <a:gd name="T18" fmla="*/ 170 w 1788"/>
                <a:gd name="T19" fmla="*/ 11 h 629"/>
                <a:gd name="T20" fmla="*/ 175 w 1788"/>
                <a:gd name="T21" fmla="*/ 14 h 629"/>
                <a:gd name="T22" fmla="*/ 178 w 1788"/>
                <a:gd name="T23" fmla="*/ 16 h 629"/>
                <a:gd name="T24" fmla="*/ 185 w 1788"/>
                <a:gd name="T25" fmla="*/ 22 h 629"/>
                <a:gd name="T26" fmla="*/ 189 w 1788"/>
                <a:gd name="T27" fmla="*/ 27 h 629"/>
                <a:gd name="T28" fmla="*/ 191 w 1788"/>
                <a:gd name="T29" fmla="*/ 37 h 629"/>
                <a:gd name="T30" fmla="*/ 189 w 1788"/>
                <a:gd name="T31" fmla="*/ 42 h 629"/>
                <a:gd name="T32" fmla="*/ 188 w 1788"/>
                <a:gd name="T33" fmla="*/ 38 h 629"/>
                <a:gd name="T34" fmla="*/ 184 w 1788"/>
                <a:gd name="T35" fmla="*/ 34 h 629"/>
                <a:gd name="T36" fmla="*/ 180 w 1788"/>
                <a:gd name="T37" fmla="*/ 29 h 629"/>
                <a:gd name="T38" fmla="*/ 175 w 1788"/>
                <a:gd name="T39" fmla="*/ 25 h 629"/>
                <a:gd name="T40" fmla="*/ 172 w 1788"/>
                <a:gd name="T41" fmla="*/ 23 h 629"/>
                <a:gd name="T42" fmla="*/ 166 w 1788"/>
                <a:gd name="T43" fmla="*/ 21 h 629"/>
                <a:gd name="T44" fmla="*/ 156 w 1788"/>
                <a:gd name="T45" fmla="*/ 19 h 629"/>
                <a:gd name="T46" fmla="*/ 142 w 1788"/>
                <a:gd name="T47" fmla="*/ 17 h 629"/>
                <a:gd name="T48" fmla="*/ 118 w 1788"/>
                <a:gd name="T49" fmla="*/ 17 h 629"/>
                <a:gd name="T50" fmla="*/ 108 w 1788"/>
                <a:gd name="T51" fmla="*/ 19 h 629"/>
                <a:gd name="T52" fmla="*/ 100 w 1788"/>
                <a:gd name="T53" fmla="*/ 21 h 629"/>
                <a:gd name="T54" fmla="*/ 108 w 1788"/>
                <a:gd name="T55" fmla="*/ 27 h 629"/>
                <a:gd name="T56" fmla="*/ 123 w 1788"/>
                <a:gd name="T57" fmla="*/ 26 h 629"/>
                <a:gd name="T58" fmla="*/ 152 w 1788"/>
                <a:gd name="T59" fmla="*/ 26 h 629"/>
                <a:gd name="T60" fmla="*/ 164 w 1788"/>
                <a:gd name="T61" fmla="*/ 28 h 629"/>
                <a:gd name="T62" fmla="*/ 168 w 1788"/>
                <a:gd name="T63" fmla="*/ 30 h 629"/>
                <a:gd name="T64" fmla="*/ 173 w 1788"/>
                <a:gd name="T65" fmla="*/ 34 h 629"/>
                <a:gd name="T66" fmla="*/ 178 w 1788"/>
                <a:gd name="T67" fmla="*/ 44 h 629"/>
                <a:gd name="T68" fmla="*/ 177 w 1788"/>
                <a:gd name="T69" fmla="*/ 64 h 629"/>
                <a:gd name="T70" fmla="*/ 199 w 1788"/>
                <a:gd name="T71" fmla="*/ 42 h 629"/>
                <a:gd name="T72" fmla="*/ 196 w 1788"/>
                <a:gd name="T73" fmla="*/ 30 h 629"/>
                <a:gd name="T74" fmla="*/ 193 w 1788"/>
                <a:gd name="T75" fmla="*/ 24 h 629"/>
                <a:gd name="T76" fmla="*/ 188 w 1788"/>
                <a:gd name="T77" fmla="*/ 19 h 629"/>
                <a:gd name="T78" fmla="*/ 183 w 1788"/>
                <a:gd name="T79" fmla="*/ 15 h 629"/>
                <a:gd name="T80" fmla="*/ 180 w 1788"/>
                <a:gd name="T81" fmla="*/ 13 h 629"/>
                <a:gd name="T82" fmla="*/ 177 w 1788"/>
                <a:gd name="T83" fmla="*/ 11 h 629"/>
                <a:gd name="T84" fmla="*/ 174 w 1788"/>
                <a:gd name="T85" fmla="*/ 10 h 629"/>
                <a:gd name="T86" fmla="*/ 169 w 1788"/>
                <a:gd name="T87" fmla="*/ 7 h 629"/>
                <a:gd name="T88" fmla="*/ 157 w 1788"/>
                <a:gd name="T89" fmla="*/ 6 h 629"/>
                <a:gd name="T90" fmla="*/ 139 w 1788"/>
                <a:gd name="T91" fmla="*/ 4 h 629"/>
                <a:gd name="T92" fmla="*/ 120 w 1788"/>
                <a:gd name="T93" fmla="*/ 2 h 629"/>
                <a:gd name="T94" fmla="*/ 95 w 1788"/>
                <a:gd name="T95" fmla="*/ 0 h 629"/>
                <a:gd name="T96" fmla="*/ 51 w 1788"/>
                <a:gd name="T97" fmla="*/ 2 h 629"/>
                <a:gd name="T98" fmla="*/ 28 w 1788"/>
                <a:gd name="T99" fmla="*/ 4 h 629"/>
                <a:gd name="T100" fmla="*/ 20 w 1788"/>
                <a:gd name="T101" fmla="*/ 6 h 629"/>
                <a:gd name="T102" fmla="*/ 14 w 1788"/>
                <a:gd name="T103" fmla="*/ 10 h 629"/>
                <a:gd name="T104" fmla="*/ 9 w 1788"/>
                <a:gd name="T105" fmla="*/ 16 h 629"/>
                <a:gd name="T106" fmla="*/ 3 w 1788"/>
                <a:gd name="T107" fmla="*/ 45 h 62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88"/>
                <a:gd name="T163" fmla="*/ 0 h 629"/>
                <a:gd name="T164" fmla="*/ 1788 w 1788"/>
                <a:gd name="T165" fmla="*/ 629 h 62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193"/>
            <p:cNvSpPr>
              <a:spLocks/>
            </p:cNvSpPr>
            <p:nvPr/>
          </p:nvSpPr>
          <p:spPr bwMode="auto">
            <a:xfrm>
              <a:off x="2029" y="2790"/>
              <a:ext cx="33" cy="137"/>
            </a:xfrm>
            <a:custGeom>
              <a:avLst/>
              <a:gdLst>
                <a:gd name="T0" fmla="*/ 0 w 99"/>
                <a:gd name="T1" fmla="*/ 1 h 410"/>
                <a:gd name="T2" fmla="*/ 4 w 99"/>
                <a:gd name="T3" fmla="*/ 45 h 410"/>
                <a:gd name="T4" fmla="*/ 11 w 99"/>
                <a:gd name="T5" fmla="*/ 46 h 410"/>
                <a:gd name="T6" fmla="*/ 8 w 99"/>
                <a:gd name="T7" fmla="*/ 0 h 410"/>
                <a:gd name="T8" fmla="*/ 0 w 99"/>
                <a:gd name="T9" fmla="*/ 1 h 410"/>
                <a:gd name="T10" fmla="*/ 0 w 99"/>
                <a:gd name="T11" fmla="*/ 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9"/>
                <a:gd name="T19" fmla="*/ 0 h 410"/>
                <a:gd name="T20" fmla="*/ 99 w 99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194"/>
            <p:cNvSpPr>
              <a:spLocks/>
            </p:cNvSpPr>
            <p:nvPr/>
          </p:nvSpPr>
          <p:spPr bwMode="auto">
            <a:xfrm>
              <a:off x="2117" y="2979"/>
              <a:ext cx="235" cy="157"/>
            </a:xfrm>
            <a:custGeom>
              <a:avLst/>
              <a:gdLst>
                <a:gd name="T0" fmla="*/ 3 w 707"/>
                <a:gd name="T1" fmla="*/ 41 h 472"/>
                <a:gd name="T2" fmla="*/ 5 w 707"/>
                <a:gd name="T3" fmla="*/ 29 h 472"/>
                <a:gd name="T4" fmla="*/ 6 w 707"/>
                <a:gd name="T5" fmla="*/ 21 h 472"/>
                <a:gd name="T6" fmla="*/ 8 w 707"/>
                <a:gd name="T7" fmla="*/ 15 h 472"/>
                <a:gd name="T8" fmla="*/ 9 w 707"/>
                <a:gd name="T9" fmla="*/ 12 h 472"/>
                <a:gd name="T10" fmla="*/ 11 w 707"/>
                <a:gd name="T11" fmla="*/ 9 h 472"/>
                <a:gd name="T12" fmla="*/ 15 w 707"/>
                <a:gd name="T13" fmla="*/ 5 h 472"/>
                <a:gd name="T14" fmla="*/ 17 w 707"/>
                <a:gd name="T15" fmla="*/ 4 h 472"/>
                <a:gd name="T16" fmla="*/ 19 w 707"/>
                <a:gd name="T17" fmla="*/ 3 h 472"/>
                <a:gd name="T18" fmla="*/ 22 w 707"/>
                <a:gd name="T19" fmla="*/ 2 h 472"/>
                <a:gd name="T20" fmla="*/ 27 w 707"/>
                <a:gd name="T21" fmla="*/ 1 h 472"/>
                <a:gd name="T22" fmla="*/ 34 w 707"/>
                <a:gd name="T23" fmla="*/ 0 h 472"/>
                <a:gd name="T24" fmla="*/ 44 w 707"/>
                <a:gd name="T25" fmla="*/ 2 h 472"/>
                <a:gd name="T26" fmla="*/ 47 w 707"/>
                <a:gd name="T27" fmla="*/ 4 h 472"/>
                <a:gd name="T28" fmla="*/ 52 w 707"/>
                <a:gd name="T29" fmla="*/ 7 h 472"/>
                <a:gd name="T30" fmla="*/ 55 w 707"/>
                <a:gd name="T31" fmla="*/ 11 h 472"/>
                <a:gd name="T32" fmla="*/ 59 w 707"/>
                <a:gd name="T33" fmla="*/ 15 h 472"/>
                <a:gd name="T34" fmla="*/ 62 w 707"/>
                <a:gd name="T35" fmla="*/ 19 h 472"/>
                <a:gd name="T36" fmla="*/ 64 w 707"/>
                <a:gd name="T37" fmla="*/ 23 h 472"/>
                <a:gd name="T38" fmla="*/ 67 w 707"/>
                <a:gd name="T39" fmla="*/ 26 h 472"/>
                <a:gd name="T40" fmla="*/ 71 w 707"/>
                <a:gd name="T41" fmla="*/ 31 h 472"/>
                <a:gd name="T42" fmla="*/ 78 w 707"/>
                <a:gd name="T43" fmla="*/ 42 h 472"/>
                <a:gd name="T44" fmla="*/ 53 w 707"/>
                <a:gd name="T45" fmla="*/ 44 h 472"/>
                <a:gd name="T46" fmla="*/ 51 w 707"/>
                <a:gd name="T47" fmla="*/ 35 h 472"/>
                <a:gd name="T48" fmla="*/ 49 w 707"/>
                <a:gd name="T49" fmla="*/ 30 h 472"/>
                <a:gd name="T50" fmla="*/ 47 w 707"/>
                <a:gd name="T51" fmla="*/ 25 h 472"/>
                <a:gd name="T52" fmla="*/ 44 w 707"/>
                <a:gd name="T53" fmla="*/ 21 h 472"/>
                <a:gd name="T54" fmla="*/ 42 w 707"/>
                <a:gd name="T55" fmla="*/ 20 h 472"/>
                <a:gd name="T56" fmla="*/ 40 w 707"/>
                <a:gd name="T57" fmla="*/ 19 h 472"/>
                <a:gd name="T58" fmla="*/ 35 w 707"/>
                <a:gd name="T59" fmla="*/ 19 h 472"/>
                <a:gd name="T60" fmla="*/ 29 w 707"/>
                <a:gd name="T61" fmla="*/ 21 h 472"/>
                <a:gd name="T62" fmla="*/ 27 w 707"/>
                <a:gd name="T63" fmla="*/ 22 h 472"/>
                <a:gd name="T64" fmla="*/ 25 w 707"/>
                <a:gd name="T65" fmla="*/ 23 h 472"/>
                <a:gd name="T66" fmla="*/ 20 w 707"/>
                <a:gd name="T67" fmla="*/ 27 h 472"/>
                <a:gd name="T68" fmla="*/ 18 w 707"/>
                <a:gd name="T69" fmla="*/ 31 h 472"/>
                <a:gd name="T70" fmla="*/ 15 w 707"/>
                <a:gd name="T71" fmla="*/ 36 h 472"/>
                <a:gd name="T72" fmla="*/ 14 w 707"/>
                <a:gd name="T73" fmla="*/ 46 h 472"/>
                <a:gd name="T74" fmla="*/ 0 w 707"/>
                <a:gd name="T75" fmla="*/ 51 h 472"/>
                <a:gd name="T76" fmla="*/ 3 w 707"/>
                <a:gd name="T77" fmla="*/ 47 h 47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07"/>
                <a:gd name="T118" fmla="*/ 0 h 472"/>
                <a:gd name="T119" fmla="*/ 707 w 707"/>
                <a:gd name="T120" fmla="*/ 472 h 47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195"/>
            <p:cNvSpPr>
              <a:spLocks/>
            </p:cNvSpPr>
            <p:nvPr/>
          </p:nvSpPr>
          <p:spPr bwMode="auto">
            <a:xfrm>
              <a:off x="2194" y="2941"/>
              <a:ext cx="206" cy="160"/>
            </a:xfrm>
            <a:custGeom>
              <a:avLst/>
              <a:gdLst>
                <a:gd name="T0" fmla="*/ 12 w 617"/>
                <a:gd name="T1" fmla="*/ 1 h 480"/>
                <a:gd name="T2" fmla="*/ 15 w 617"/>
                <a:gd name="T3" fmla="*/ 2 h 480"/>
                <a:gd name="T4" fmla="*/ 18 w 617"/>
                <a:gd name="T5" fmla="*/ 4 h 480"/>
                <a:gd name="T6" fmla="*/ 20 w 617"/>
                <a:gd name="T7" fmla="*/ 5 h 480"/>
                <a:gd name="T8" fmla="*/ 22 w 617"/>
                <a:gd name="T9" fmla="*/ 6 h 480"/>
                <a:gd name="T10" fmla="*/ 24 w 617"/>
                <a:gd name="T11" fmla="*/ 7 h 480"/>
                <a:gd name="T12" fmla="*/ 26 w 617"/>
                <a:gd name="T13" fmla="*/ 9 h 480"/>
                <a:gd name="T14" fmla="*/ 28 w 617"/>
                <a:gd name="T15" fmla="*/ 10 h 480"/>
                <a:gd name="T16" fmla="*/ 33 w 617"/>
                <a:gd name="T17" fmla="*/ 14 h 480"/>
                <a:gd name="T18" fmla="*/ 36 w 617"/>
                <a:gd name="T19" fmla="*/ 18 h 480"/>
                <a:gd name="T20" fmla="*/ 39 w 617"/>
                <a:gd name="T21" fmla="*/ 22 h 480"/>
                <a:gd name="T22" fmla="*/ 42 w 617"/>
                <a:gd name="T23" fmla="*/ 25 h 480"/>
                <a:gd name="T24" fmla="*/ 45 w 617"/>
                <a:gd name="T25" fmla="*/ 29 h 480"/>
                <a:gd name="T26" fmla="*/ 47 w 617"/>
                <a:gd name="T27" fmla="*/ 32 h 480"/>
                <a:gd name="T28" fmla="*/ 50 w 617"/>
                <a:gd name="T29" fmla="*/ 33 h 480"/>
                <a:gd name="T30" fmla="*/ 61 w 617"/>
                <a:gd name="T31" fmla="*/ 33 h 480"/>
                <a:gd name="T32" fmla="*/ 67 w 617"/>
                <a:gd name="T33" fmla="*/ 40 h 480"/>
                <a:gd name="T34" fmla="*/ 69 w 617"/>
                <a:gd name="T35" fmla="*/ 46 h 480"/>
                <a:gd name="T36" fmla="*/ 68 w 617"/>
                <a:gd name="T37" fmla="*/ 49 h 480"/>
                <a:gd name="T38" fmla="*/ 66 w 617"/>
                <a:gd name="T39" fmla="*/ 51 h 480"/>
                <a:gd name="T40" fmla="*/ 63 w 617"/>
                <a:gd name="T41" fmla="*/ 52 h 480"/>
                <a:gd name="T42" fmla="*/ 56 w 617"/>
                <a:gd name="T43" fmla="*/ 53 h 480"/>
                <a:gd name="T44" fmla="*/ 51 w 617"/>
                <a:gd name="T45" fmla="*/ 51 h 480"/>
                <a:gd name="T46" fmla="*/ 56 w 617"/>
                <a:gd name="T47" fmla="*/ 51 h 480"/>
                <a:gd name="T48" fmla="*/ 63 w 617"/>
                <a:gd name="T49" fmla="*/ 48 h 480"/>
                <a:gd name="T50" fmla="*/ 62 w 617"/>
                <a:gd name="T51" fmla="*/ 43 h 480"/>
                <a:gd name="T52" fmla="*/ 60 w 617"/>
                <a:gd name="T53" fmla="*/ 40 h 480"/>
                <a:gd name="T54" fmla="*/ 59 w 617"/>
                <a:gd name="T55" fmla="*/ 39 h 480"/>
                <a:gd name="T56" fmla="*/ 55 w 617"/>
                <a:gd name="T57" fmla="*/ 38 h 480"/>
                <a:gd name="T58" fmla="*/ 50 w 617"/>
                <a:gd name="T59" fmla="*/ 40 h 480"/>
                <a:gd name="T60" fmla="*/ 46 w 617"/>
                <a:gd name="T61" fmla="*/ 43 h 480"/>
                <a:gd name="T62" fmla="*/ 44 w 617"/>
                <a:gd name="T63" fmla="*/ 38 h 480"/>
                <a:gd name="T64" fmla="*/ 43 w 617"/>
                <a:gd name="T65" fmla="*/ 35 h 480"/>
                <a:gd name="T66" fmla="*/ 41 w 617"/>
                <a:gd name="T67" fmla="*/ 31 h 480"/>
                <a:gd name="T68" fmla="*/ 39 w 617"/>
                <a:gd name="T69" fmla="*/ 28 h 480"/>
                <a:gd name="T70" fmla="*/ 36 w 617"/>
                <a:gd name="T71" fmla="*/ 25 h 480"/>
                <a:gd name="T72" fmla="*/ 33 w 617"/>
                <a:gd name="T73" fmla="*/ 21 h 480"/>
                <a:gd name="T74" fmla="*/ 31 w 617"/>
                <a:gd name="T75" fmla="*/ 18 h 480"/>
                <a:gd name="T76" fmla="*/ 27 w 617"/>
                <a:gd name="T77" fmla="*/ 14 h 480"/>
                <a:gd name="T78" fmla="*/ 22 w 617"/>
                <a:gd name="T79" fmla="*/ 9 h 480"/>
                <a:gd name="T80" fmla="*/ 20 w 617"/>
                <a:gd name="T81" fmla="*/ 8 h 480"/>
                <a:gd name="T82" fmla="*/ 17 w 617"/>
                <a:gd name="T83" fmla="*/ 7 h 480"/>
                <a:gd name="T84" fmla="*/ 15 w 617"/>
                <a:gd name="T85" fmla="*/ 5 h 480"/>
                <a:gd name="T86" fmla="*/ 12 w 617"/>
                <a:gd name="T87" fmla="*/ 4 h 480"/>
                <a:gd name="T88" fmla="*/ 9 w 617"/>
                <a:gd name="T89" fmla="*/ 3 h 480"/>
                <a:gd name="T90" fmla="*/ 4 w 617"/>
                <a:gd name="T91" fmla="*/ 2 h 480"/>
                <a:gd name="T92" fmla="*/ 0 w 617"/>
                <a:gd name="T93" fmla="*/ 1 h 480"/>
                <a:gd name="T94" fmla="*/ 10 w 617"/>
                <a:gd name="T95" fmla="*/ 0 h 4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17"/>
                <a:gd name="T145" fmla="*/ 0 h 480"/>
                <a:gd name="T146" fmla="*/ 617 w 617"/>
                <a:gd name="T147" fmla="*/ 480 h 48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196"/>
            <p:cNvSpPr>
              <a:spLocks/>
            </p:cNvSpPr>
            <p:nvPr/>
          </p:nvSpPr>
          <p:spPr bwMode="auto">
            <a:xfrm>
              <a:off x="2130" y="3075"/>
              <a:ext cx="232" cy="132"/>
            </a:xfrm>
            <a:custGeom>
              <a:avLst/>
              <a:gdLst>
                <a:gd name="T0" fmla="*/ 0 w 696"/>
                <a:gd name="T1" fmla="*/ 23 h 395"/>
                <a:gd name="T2" fmla="*/ 2 w 696"/>
                <a:gd name="T3" fmla="*/ 29 h 395"/>
                <a:gd name="T4" fmla="*/ 4 w 696"/>
                <a:gd name="T5" fmla="*/ 33 h 395"/>
                <a:gd name="T6" fmla="*/ 7 w 696"/>
                <a:gd name="T7" fmla="*/ 37 h 395"/>
                <a:gd name="T8" fmla="*/ 10 w 696"/>
                <a:gd name="T9" fmla="*/ 39 h 395"/>
                <a:gd name="T10" fmla="*/ 12 w 696"/>
                <a:gd name="T11" fmla="*/ 41 h 395"/>
                <a:gd name="T12" fmla="*/ 14 w 696"/>
                <a:gd name="T13" fmla="*/ 42 h 395"/>
                <a:gd name="T14" fmla="*/ 18 w 696"/>
                <a:gd name="T15" fmla="*/ 43 h 395"/>
                <a:gd name="T16" fmla="*/ 22 w 696"/>
                <a:gd name="T17" fmla="*/ 44 h 395"/>
                <a:gd name="T18" fmla="*/ 31 w 696"/>
                <a:gd name="T19" fmla="*/ 44 h 395"/>
                <a:gd name="T20" fmla="*/ 37 w 696"/>
                <a:gd name="T21" fmla="*/ 42 h 395"/>
                <a:gd name="T22" fmla="*/ 40 w 696"/>
                <a:gd name="T23" fmla="*/ 41 h 395"/>
                <a:gd name="T24" fmla="*/ 42 w 696"/>
                <a:gd name="T25" fmla="*/ 39 h 395"/>
                <a:gd name="T26" fmla="*/ 44 w 696"/>
                <a:gd name="T27" fmla="*/ 37 h 395"/>
                <a:gd name="T28" fmla="*/ 48 w 696"/>
                <a:gd name="T29" fmla="*/ 34 h 395"/>
                <a:gd name="T30" fmla="*/ 51 w 696"/>
                <a:gd name="T31" fmla="*/ 31 h 395"/>
                <a:gd name="T32" fmla="*/ 55 w 696"/>
                <a:gd name="T33" fmla="*/ 32 h 395"/>
                <a:gd name="T34" fmla="*/ 63 w 696"/>
                <a:gd name="T35" fmla="*/ 33 h 395"/>
                <a:gd name="T36" fmla="*/ 70 w 696"/>
                <a:gd name="T37" fmla="*/ 31 h 395"/>
                <a:gd name="T38" fmla="*/ 72 w 696"/>
                <a:gd name="T39" fmla="*/ 29 h 395"/>
                <a:gd name="T40" fmla="*/ 77 w 696"/>
                <a:gd name="T41" fmla="*/ 23 h 395"/>
                <a:gd name="T42" fmla="*/ 52 w 696"/>
                <a:gd name="T43" fmla="*/ 21 h 395"/>
                <a:gd name="T44" fmla="*/ 47 w 696"/>
                <a:gd name="T45" fmla="*/ 0 h 395"/>
                <a:gd name="T46" fmla="*/ 46 w 696"/>
                <a:gd name="T47" fmla="*/ 18 h 395"/>
                <a:gd name="T48" fmla="*/ 44 w 696"/>
                <a:gd name="T49" fmla="*/ 25 h 395"/>
                <a:gd name="T50" fmla="*/ 42 w 696"/>
                <a:gd name="T51" fmla="*/ 29 h 395"/>
                <a:gd name="T52" fmla="*/ 39 w 696"/>
                <a:gd name="T53" fmla="*/ 32 h 395"/>
                <a:gd name="T54" fmla="*/ 37 w 696"/>
                <a:gd name="T55" fmla="*/ 34 h 395"/>
                <a:gd name="T56" fmla="*/ 35 w 696"/>
                <a:gd name="T57" fmla="*/ 35 h 395"/>
                <a:gd name="T58" fmla="*/ 34 w 696"/>
                <a:gd name="T59" fmla="*/ 36 h 395"/>
                <a:gd name="T60" fmla="*/ 31 w 696"/>
                <a:gd name="T61" fmla="*/ 37 h 395"/>
                <a:gd name="T62" fmla="*/ 28 w 696"/>
                <a:gd name="T63" fmla="*/ 38 h 395"/>
                <a:gd name="T64" fmla="*/ 21 w 696"/>
                <a:gd name="T65" fmla="*/ 37 h 395"/>
                <a:gd name="T66" fmla="*/ 18 w 696"/>
                <a:gd name="T67" fmla="*/ 36 h 395"/>
                <a:gd name="T68" fmla="*/ 15 w 696"/>
                <a:gd name="T69" fmla="*/ 31 h 395"/>
                <a:gd name="T70" fmla="*/ 13 w 696"/>
                <a:gd name="T71" fmla="*/ 28 h 395"/>
                <a:gd name="T72" fmla="*/ 12 w 696"/>
                <a:gd name="T73" fmla="*/ 25 h 395"/>
                <a:gd name="T74" fmla="*/ 10 w 696"/>
                <a:gd name="T75" fmla="*/ 21 h 395"/>
                <a:gd name="T76" fmla="*/ 8 w 696"/>
                <a:gd name="T77" fmla="*/ 16 h 395"/>
                <a:gd name="T78" fmla="*/ 0 w 696"/>
                <a:gd name="T79" fmla="*/ 14 h 39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96"/>
                <a:gd name="T121" fmla="*/ 0 h 395"/>
                <a:gd name="T122" fmla="*/ 696 w 696"/>
                <a:gd name="T123" fmla="*/ 395 h 39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197"/>
            <p:cNvSpPr>
              <a:spLocks/>
            </p:cNvSpPr>
            <p:nvPr/>
          </p:nvSpPr>
          <p:spPr bwMode="auto">
            <a:xfrm>
              <a:off x="2197" y="3078"/>
              <a:ext cx="48" cy="72"/>
            </a:xfrm>
            <a:custGeom>
              <a:avLst/>
              <a:gdLst>
                <a:gd name="T0" fmla="*/ 5 w 145"/>
                <a:gd name="T1" fmla="*/ 1 h 218"/>
                <a:gd name="T2" fmla="*/ 0 w 145"/>
                <a:gd name="T3" fmla="*/ 7 h 218"/>
                <a:gd name="T4" fmla="*/ 0 w 145"/>
                <a:gd name="T5" fmla="*/ 16 h 218"/>
                <a:gd name="T6" fmla="*/ 4 w 145"/>
                <a:gd name="T7" fmla="*/ 24 h 218"/>
                <a:gd name="T8" fmla="*/ 11 w 145"/>
                <a:gd name="T9" fmla="*/ 23 h 218"/>
                <a:gd name="T10" fmla="*/ 14 w 145"/>
                <a:gd name="T11" fmla="*/ 18 h 218"/>
                <a:gd name="T12" fmla="*/ 16 w 145"/>
                <a:gd name="T13" fmla="*/ 10 h 218"/>
                <a:gd name="T14" fmla="*/ 14 w 145"/>
                <a:gd name="T15" fmla="*/ 4 h 218"/>
                <a:gd name="T16" fmla="*/ 10 w 145"/>
                <a:gd name="T17" fmla="*/ 0 h 218"/>
                <a:gd name="T18" fmla="*/ 5 w 145"/>
                <a:gd name="T19" fmla="*/ 1 h 218"/>
                <a:gd name="T20" fmla="*/ 5 w 145"/>
                <a:gd name="T21" fmla="*/ 1 h 2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5"/>
                <a:gd name="T34" fmla="*/ 0 h 218"/>
                <a:gd name="T35" fmla="*/ 145 w 145"/>
                <a:gd name="T36" fmla="*/ 218 h 2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198"/>
            <p:cNvSpPr>
              <a:spLocks/>
            </p:cNvSpPr>
            <p:nvPr/>
          </p:nvSpPr>
          <p:spPr bwMode="auto">
            <a:xfrm>
              <a:off x="1615" y="3081"/>
              <a:ext cx="534" cy="194"/>
            </a:xfrm>
            <a:custGeom>
              <a:avLst/>
              <a:gdLst>
                <a:gd name="T0" fmla="*/ 0 w 1602"/>
                <a:gd name="T1" fmla="*/ 34 h 581"/>
                <a:gd name="T2" fmla="*/ 1 w 1602"/>
                <a:gd name="T3" fmla="*/ 41 h 581"/>
                <a:gd name="T4" fmla="*/ 3 w 1602"/>
                <a:gd name="T5" fmla="*/ 46 h 581"/>
                <a:gd name="T6" fmla="*/ 6 w 1602"/>
                <a:gd name="T7" fmla="*/ 50 h 581"/>
                <a:gd name="T8" fmla="*/ 9 w 1602"/>
                <a:gd name="T9" fmla="*/ 55 h 581"/>
                <a:gd name="T10" fmla="*/ 12 w 1602"/>
                <a:gd name="T11" fmla="*/ 57 h 581"/>
                <a:gd name="T12" fmla="*/ 14 w 1602"/>
                <a:gd name="T13" fmla="*/ 58 h 581"/>
                <a:gd name="T14" fmla="*/ 17 w 1602"/>
                <a:gd name="T15" fmla="*/ 60 h 581"/>
                <a:gd name="T16" fmla="*/ 20 w 1602"/>
                <a:gd name="T17" fmla="*/ 61 h 581"/>
                <a:gd name="T18" fmla="*/ 23 w 1602"/>
                <a:gd name="T19" fmla="*/ 62 h 581"/>
                <a:gd name="T20" fmla="*/ 26 w 1602"/>
                <a:gd name="T21" fmla="*/ 63 h 581"/>
                <a:gd name="T22" fmla="*/ 31 w 1602"/>
                <a:gd name="T23" fmla="*/ 64 h 581"/>
                <a:gd name="T24" fmla="*/ 39 w 1602"/>
                <a:gd name="T25" fmla="*/ 65 h 581"/>
                <a:gd name="T26" fmla="*/ 47 w 1602"/>
                <a:gd name="T27" fmla="*/ 63 h 581"/>
                <a:gd name="T28" fmla="*/ 50 w 1602"/>
                <a:gd name="T29" fmla="*/ 62 h 581"/>
                <a:gd name="T30" fmla="*/ 53 w 1602"/>
                <a:gd name="T31" fmla="*/ 60 h 581"/>
                <a:gd name="T32" fmla="*/ 56 w 1602"/>
                <a:gd name="T33" fmla="*/ 59 h 581"/>
                <a:gd name="T34" fmla="*/ 59 w 1602"/>
                <a:gd name="T35" fmla="*/ 56 h 581"/>
                <a:gd name="T36" fmla="*/ 63 w 1602"/>
                <a:gd name="T37" fmla="*/ 52 h 581"/>
                <a:gd name="T38" fmla="*/ 66 w 1602"/>
                <a:gd name="T39" fmla="*/ 49 h 581"/>
                <a:gd name="T40" fmla="*/ 178 w 1602"/>
                <a:gd name="T41" fmla="*/ 31 h 581"/>
                <a:gd name="T42" fmla="*/ 68 w 1602"/>
                <a:gd name="T43" fmla="*/ 33 h 581"/>
                <a:gd name="T44" fmla="*/ 64 w 1602"/>
                <a:gd name="T45" fmla="*/ 10 h 581"/>
                <a:gd name="T46" fmla="*/ 64 w 1602"/>
                <a:gd name="T47" fmla="*/ 31 h 581"/>
                <a:gd name="T48" fmla="*/ 62 w 1602"/>
                <a:gd name="T49" fmla="*/ 40 h 581"/>
                <a:gd name="T50" fmla="*/ 61 w 1602"/>
                <a:gd name="T51" fmla="*/ 45 h 581"/>
                <a:gd name="T52" fmla="*/ 58 w 1602"/>
                <a:gd name="T53" fmla="*/ 49 h 581"/>
                <a:gd name="T54" fmla="*/ 55 w 1602"/>
                <a:gd name="T55" fmla="*/ 52 h 581"/>
                <a:gd name="T56" fmla="*/ 53 w 1602"/>
                <a:gd name="T57" fmla="*/ 54 h 581"/>
                <a:gd name="T58" fmla="*/ 51 w 1602"/>
                <a:gd name="T59" fmla="*/ 55 h 581"/>
                <a:gd name="T60" fmla="*/ 48 w 1602"/>
                <a:gd name="T61" fmla="*/ 56 h 581"/>
                <a:gd name="T62" fmla="*/ 45 w 1602"/>
                <a:gd name="T63" fmla="*/ 57 h 581"/>
                <a:gd name="T64" fmla="*/ 39 w 1602"/>
                <a:gd name="T65" fmla="*/ 58 h 581"/>
                <a:gd name="T66" fmla="*/ 33 w 1602"/>
                <a:gd name="T67" fmla="*/ 56 h 581"/>
                <a:gd name="T68" fmla="*/ 29 w 1602"/>
                <a:gd name="T69" fmla="*/ 54 h 581"/>
                <a:gd name="T70" fmla="*/ 27 w 1602"/>
                <a:gd name="T71" fmla="*/ 53 h 581"/>
                <a:gd name="T72" fmla="*/ 23 w 1602"/>
                <a:gd name="T73" fmla="*/ 51 h 581"/>
                <a:gd name="T74" fmla="*/ 17 w 1602"/>
                <a:gd name="T75" fmla="*/ 42 h 581"/>
                <a:gd name="T76" fmla="*/ 16 w 1602"/>
                <a:gd name="T77" fmla="*/ 34 h 581"/>
                <a:gd name="T78" fmla="*/ 14 w 1602"/>
                <a:gd name="T79" fmla="*/ 19 h 581"/>
                <a:gd name="T80" fmla="*/ 17 w 1602"/>
                <a:gd name="T81" fmla="*/ 9 h 581"/>
                <a:gd name="T82" fmla="*/ 19 w 1602"/>
                <a:gd name="T83" fmla="*/ 0 h 581"/>
                <a:gd name="T84" fmla="*/ 0 w 1602"/>
                <a:gd name="T85" fmla="*/ 31 h 58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02"/>
                <a:gd name="T130" fmla="*/ 0 h 581"/>
                <a:gd name="T131" fmla="*/ 1602 w 1602"/>
                <a:gd name="T132" fmla="*/ 581 h 58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199"/>
            <p:cNvSpPr>
              <a:spLocks/>
            </p:cNvSpPr>
            <p:nvPr/>
          </p:nvSpPr>
          <p:spPr bwMode="auto">
            <a:xfrm>
              <a:off x="1697" y="3110"/>
              <a:ext cx="83" cy="113"/>
            </a:xfrm>
            <a:custGeom>
              <a:avLst/>
              <a:gdLst>
                <a:gd name="T0" fmla="*/ 0 w 249"/>
                <a:gd name="T1" fmla="*/ 14 h 337"/>
                <a:gd name="T2" fmla="*/ 4 w 249"/>
                <a:gd name="T3" fmla="*/ 4 h 337"/>
                <a:gd name="T4" fmla="*/ 11 w 249"/>
                <a:gd name="T5" fmla="*/ 0 h 337"/>
                <a:gd name="T6" fmla="*/ 20 w 249"/>
                <a:gd name="T7" fmla="*/ 0 h 337"/>
                <a:gd name="T8" fmla="*/ 26 w 249"/>
                <a:gd name="T9" fmla="*/ 7 h 337"/>
                <a:gd name="T10" fmla="*/ 28 w 249"/>
                <a:gd name="T11" fmla="*/ 15 h 337"/>
                <a:gd name="T12" fmla="*/ 26 w 249"/>
                <a:gd name="T13" fmla="*/ 26 h 337"/>
                <a:gd name="T14" fmla="*/ 21 w 249"/>
                <a:gd name="T15" fmla="*/ 34 h 337"/>
                <a:gd name="T16" fmla="*/ 14 w 249"/>
                <a:gd name="T17" fmla="*/ 38 h 337"/>
                <a:gd name="T18" fmla="*/ 7 w 249"/>
                <a:gd name="T19" fmla="*/ 36 h 337"/>
                <a:gd name="T20" fmla="*/ 2 w 249"/>
                <a:gd name="T21" fmla="*/ 30 h 337"/>
                <a:gd name="T22" fmla="*/ 0 w 249"/>
                <a:gd name="T23" fmla="*/ 20 h 337"/>
                <a:gd name="T24" fmla="*/ 0 w 249"/>
                <a:gd name="T25" fmla="*/ 14 h 337"/>
                <a:gd name="T26" fmla="*/ 0 w 249"/>
                <a:gd name="T27" fmla="*/ 14 h 3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9"/>
                <a:gd name="T43" fmla="*/ 0 h 337"/>
                <a:gd name="T44" fmla="*/ 249 w 249"/>
                <a:gd name="T45" fmla="*/ 337 h 33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200"/>
            <p:cNvSpPr>
              <a:spLocks/>
            </p:cNvSpPr>
            <p:nvPr/>
          </p:nvSpPr>
          <p:spPr bwMode="auto">
            <a:xfrm>
              <a:off x="1248" y="3208"/>
              <a:ext cx="443" cy="100"/>
            </a:xfrm>
            <a:custGeom>
              <a:avLst/>
              <a:gdLst>
                <a:gd name="T0" fmla="*/ 127 w 1330"/>
                <a:gd name="T1" fmla="*/ 0 h 299"/>
                <a:gd name="T2" fmla="*/ 67 w 1330"/>
                <a:gd name="T3" fmla="*/ 5 h 299"/>
                <a:gd name="T4" fmla="*/ 0 w 1330"/>
                <a:gd name="T5" fmla="*/ 22 h 299"/>
                <a:gd name="T6" fmla="*/ 48 w 1330"/>
                <a:gd name="T7" fmla="*/ 17 h 299"/>
                <a:gd name="T8" fmla="*/ 15 w 1330"/>
                <a:gd name="T9" fmla="*/ 30 h 299"/>
                <a:gd name="T10" fmla="*/ 80 w 1330"/>
                <a:gd name="T11" fmla="*/ 20 h 299"/>
                <a:gd name="T12" fmla="*/ 49 w 1330"/>
                <a:gd name="T13" fmla="*/ 33 h 299"/>
                <a:gd name="T14" fmla="*/ 105 w 1330"/>
                <a:gd name="T15" fmla="*/ 22 h 299"/>
                <a:gd name="T16" fmla="*/ 90 w 1330"/>
                <a:gd name="T17" fmla="*/ 31 h 299"/>
                <a:gd name="T18" fmla="*/ 148 w 1330"/>
                <a:gd name="T19" fmla="*/ 18 h 299"/>
                <a:gd name="T20" fmla="*/ 127 w 1330"/>
                <a:gd name="T21" fmla="*/ 0 h 299"/>
                <a:gd name="T22" fmla="*/ 127 w 1330"/>
                <a:gd name="T23" fmla="*/ 0 h 2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30"/>
                <a:gd name="T37" fmla="*/ 0 h 299"/>
                <a:gd name="T38" fmla="*/ 1330 w 1330"/>
                <a:gd name="T39" fmla="*/ 299 h 2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8" name="Group 236"/>
          <p:cNvGrpSpPr>
            <a:grpSpLocks/>
          </p:cNvGrpSpPr>
          <p:nvPr/>
        </p:nvGrpSpPr>
        <p:grpSpPr bwMode="auto">
          <a:xfrm>
            <a:off x="3886200" y="3962400"/>
            <a:ext cx="1828800" cy="908050"/>
            <a:chOff x="2448" y="2496"/>
            <a:chExt cx="1152" cy="572"/>
          </a:xfrm>
        </p:grpSpPr>
        <p:sp>
          <p:nvSpPr>
            <p:cNvPr id="3098" name="Freeform 201"/>
            <p:cNvSpPr>
              <a:spLocks/>
            </p:cNvSpPr>
            <p:nvPr/>
          </p:nvSpPr>
          <p:spPr bwMode="auto">
            <a:xfrm>
              <a:off x="2578" y="2617"/>
              <a:ext cx="349" cy="259"/>
            </a:xfrm>
            <a:custGeom>
              <a:avLst/>
              <a:gdLst>
                <a:gd name="T0" fmla="*/ 106 w 1047"/>
                <a:gd name="T1" fmla="*/ 0 h 776"/>
                <a:gd name="T2" fmla="*/ 22 w 1047"/>
                <a:gd name="T3" fmla="*/ 8 h 776"/>
                <a:gd name="T4" fmla="*/ 0 w 1047"/>
                <a:gd name="T5" fmla="*/ 27 h 776"/>
                <a:gd name="T6" fmla="*/ 1 w 1047"/>
                <a:gd name="T7" fmla="*/ 86 h 776"/>
                <a:gd name="T8" fmla="*/ 14 w 1047"/>
                <a:gd name="T9" fmla="*/ 86 h 776"/>
                <a:gd name="T10" fmla="*/ 16 w 1047"/>
                <a:gd name="T11" fmla="*/ 28 h 776"/>
                <a:gd name="T12" fmla="*/ 40 w 1047"/>
                <a:gd name="T13" fmla="*/ 31 h 776"/>
                <a:gd name="T14" fmla="*/ 25 w 1047"/>
                <a:gd name="T15" fmla="*/ 13 h 776"/>
                <a:gd name="T16" fmla="*/ 116 w 1047"/>
                <a:gd name="T17" fmla="*/ 4 h 776"/>
                <a:gd name="T18" fmla="*/ 106 w 1047"/>
                <a:gd name="T19" fmla="*/ 0 h 776"/>
                <a:gd name="T20" fmla="*/ 106 w 1047"/>
                <a:gd name="T21" fmla="*/ 0 h 7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47"/>
                <a:gd name="T34" fmla="*/ 0 h 776"/>
                <a:gd name="T35" fmla="*/ 1047 w 1047"/>
                <a:gd name="T36" fmla="*/ 776 h 7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202"/>
            <p:cNvSpPr>
              <a:spLocks/>
            </p:cNvSpPr>
            <p:nvPr/>
          </p:nvSpPr>
          <p:spPr bwMode="auto">
            <a:xfrm>
              <a:off x="2452" y="2708"/>
              <a:ext cx="878" cy="217"/>
            </a:xfrm>
            <a:custGeom>
              <a:avLst/>
              <a:gdLst>
                <a:gd name="T0" fmla="*/ 24 w 2634"/>
                <a:gd name="T1" fmla="*/ 4 h 651"/>
                <a:gd name="T2" fmla="*/ 19 w 2634"/>
                <a:gd name="T3" fmla="*/ 7 h 651"/>
                <a:gd name="T4" fmla="*/ 15 w 2634"/>
                <a:gd name="T5" fmla="*/ 10 h 651"/>
                <a:gd name="T6" fmla="*/ 8 w 2634"/>
                <a:gd name="T7" fmla="*/ 17 h 651"/>
                <a:gd name="T8" fmla="*/ 3 w 2634"/>
                <a:gd name="T9" fmla="*/ 26 h 651"/>
                <a:gd name="T10" fmla="*/ 1 w 2634"/>
                <a:gd name="T11" fmla="*/ 46 h 651"/>
                <a:gd name="T12" fmla="*/ 4 w 2634"/>
                <a:gd name="T13" fmla="*/ 53 h 651"/>
                <a:gd name="T14" fmla="*/ 10 w 2634"/>
                <a:gd name="T15" fmla="*/ 58 h 651"/>
                <a:gd name="T16" fmla="*/ 16 w 2634"/>
                <a:gd name="T17" fmla="*/ 60 h 651"/>
                <a:gd name="T18" fmla="*/ 125 w 2634"/>
                <a:gd name="T19" fmla="*/ 69 h 651"/>
                <a:gd name="T20" fmla="*/ 138 w 2634"/>
                <a:gd name="T21" fmla="*/ 56 h 651"/>
                <a:gd name="T22" fmla="*/ 142 w 2634"/>
                <a:gd name="T23" fmla="*/ 48 h 651"/>
                <a:gd name="T24" fmla="*/ 148 w 2634"/>
                <a:gd name="T25" fmla="*/ 43 h 651"/>
                <a:gd name="T26" fmla="*/ 153 w 2634"/>
                <a:gd name="T27" fmla="*/ 40 h 651"/>
                <a:gd name="T28" fmla="*/ 170 w 2634"/>
                <a:gd name="T29" fmla="*/ 41 h 651"/>
                <a:gd name="T30" fmla="*/ 177 w 2634"/>
                <a:gd name="T31" fmla="*/ 44 h 651"/>
                <a:gd name="T32" fmla="*/ 185 w 2634"/>
                <a:gd name="T33" fmla="*/ 54 h 651"/>
                <a:gd name="T34" fmla="*/ 189 w 2634"/>
                <a:gd name="T35" fmla="*/ 72 h 651"/>
                <a:gd name="T36" fmla="*/ 213 w 2634"/>
                <a:gd name="T37" fmla="*/ 57 h 651"/>
                <a:gd name="T38" fmla="*/ 206 w 2634"/>
                <a:gd name="T39" fmla="*/ 50 h 651"/>
                <a:gd name="T40" fmla="*/ 198 w 2634"/>
                <a:gd name="T41" fmla="*/ 43 h 651"/>
                <a:gd name="T42" fmla="*/ 191 w 2634"/>
                <a:gd name="T43" fmla="*/ 37 h 651"/>
                <a:gd name="T44" fmla="*/ 186 w 2634"/>
                <a:gd name="T45" fmla="*/ 34 h 651"/>
                <a:gd name="T46" fmla="*/ 182 w 2634"/>
                <a:gd name="T47" fmla="*/ 31 h 651"/>
                <a:gd name="T48" fmla="*/ 177 w 2634"/>
                <a:gd name="T49" fmla="*/ 28 h 651"/>
                <a:gd name="T50" fmla="*/ 173 w 2634"/>
                <a:gd name="T51" fmla="*/ 26 h 651"/>
                <a:gd name="T52" fmla="*/ 165 w 2634"/>
                <a:gd name="T53" fmla="*/ 24 h 651"/>
                <a:gd name="T54" fmla="*/ 155 w 2634"/>
                <a:gd name="T55" fmla="*/ 26 h 651"/>
                <a:gd name="T56" fmla="*/ 148 w 2634"/>
                <a:gd name="T57" fmla="*/ 29 h 651"/>
                <a:gd name="T58" fmla="*/ 144 w 2634"/>
                <a:gd name="T59" fmla="*/ 32 h 651"/>
                <a:gd name="T60" fmla="*/ 141 w 2634"/>
                <a:gd name="T61" fmla="*/ 34 h 651"/>
                <a:gd name="T62" fmla="*/ 138 w 2634"/>
                <a:gd name="T63" fmla="*/ 36 h 651"/>
                <a:gd name="T64" fmla="*/ 135 w 2634"/>
                <a:gd name="T65" fmla="*/ 38 h 651"/>
                <a:gd name="T66" fmla="*/ 132 w 2634"/>
                <a:gd name="T67" fmla="*/ 41 h 651"/>
                <a:gd name="T68" fmla="*/ 127 w 2634"/>
                <a:gd name="T69" fmla="*/ 43 h 651"/>
                <a:gd name="T70" fmla="*/ 122 w 2634"/>
                <a:gd name="T71" fmla="*/ 45 h 651"/>
                <a:gd name="T72" fmla="*/ 119 w 2634"/>
                <a:gd name="T73" fmla="*/ 37 h 651"/>
                <a:gd name="T74" fmla="*/ 123 w 2634"/>
                <a:gd name="T75" fmla="*/ 30 h 651"/>
                <a:gd name="T76" fmla="*/ 119 w 2634"/>
                <a:gd name="T77" fmla="*/ 14 h 651"/>
                <a:gd name="T78" fmla="*/ 116 w 2634"/>
                <a:gd name="T79" fmla="*/ 15 h 651"/>
                <a:gd name="T80" fmla="*/ 111 w 2634"/>
                <a:gd name="T81" fmla="*/ 22 h 651"/>
                <a:gd name="T82" fmla="*/ 107 w 2634"/>
                <a:gd name="T83" fmla="*/ 33 h 651"/>
                <a:gd name="T84" fmla="*/ 102 w 2634"/>
                <a:gd name="T85" fmla="*/ 38 h 651"/>
                <a:gd name="T86" fmla="*/ 93 w 2634"/>
                <a:gd name="T87" fmla="*/ 39 h 651"/>
                <a:gd name="T88" fmla="*/ 86 w 2634"/>
                <a:gd name="T89" fmla="*/ 31 h 651"/>
                <a:gd name="T90" fmla="*/ 86 w 2634"/>
                <a:gd name="T91" fmla="*/ 21 h 651"/>
                <a:gd name="T92" fmla="*/ 81 w 2634"/>
                <a:gd name="T93" fmla="*/ 0 h 651"/>
                <a:gd name="T94" fmla="*/ 43 w 2634"/>
                <a:gd name="T95" fmla="*/ 43 h 651"/>
                <a:gd name="T96" fmla="*/ 37 w 2634"/>
                <a:gd name="T97" fmla="*/ 46 h 651"/>
                <a:gd name="T98" fmla="*/ 29 w 2634"/>
                <a:gd name="T99" fmla="*/ 49 h 651"/>
                <a:gd name="T100" fmla="*/ 16 w 2634"/>
                <a:gd name="T101" fmla="*/ 43 h 651"/>
                <a:gd name="T102" fmla="*/ 10 w 2634"/>
                <a:gd name="T103" fmla="*/ 30 h 651"/>
                <a:gd name="T104" fmla="*/ 14 w 2634"/>
                <a:gd name="T105" fmla="*/ 16 h 651"/>
                <a:gd name="T106" fmla="*/ 24 w 2634"/>
                <a:gd name="T107" fmla="*/ 6 h 6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34"/>
                <a:gd name="T163" fmla="*/ 0 h 651"/>
                <a:gd name="T164" fmla="*/ 2634 w 2634"/>
                <a:gd name="T165" fmla="*/ 651 h 6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203"/>
            <p:cNvSpPr>
              <a:spLocks/>
            </p:cNvSpPr>
            <p:nvPr/>
          </p:nvSpPr>
          <p:spPr bwMode="auto">
            <a:xfrm>
              <a:off x="2451" y="2864"/>
              <a:ext cx="389" cy="88"/>
            </a:xfrm>
            <a:custGeom>
              <a:avLst/>
              <a:gdLst>
                <a:gd name="T0" fmla="*/ 4 w 1169"/>
                <a:gd name="T1" fmla="*/ 2 h 264"/>
                <a:gd name="T2" fmla="*/ 1 w 1169"/>
                <a:gd name="T3" fmla="*/ 6 h 264"/>
                <a:gd name="T4" fmla="*/ 0 w 1169"/>
                <a:gd name="T5" fmla="*/ 14 h 264"/>
                <a:gd name="T6" fmla="*/ 2 w 1169"/>
                <a:gd name="T7" fmla="*/ 17 h 264"/>
                <a:gd name="T8" fmla="*/ 4 w 1169"/>
                <a:gd name="T9" fmla="*/ 19 h 264"/>
                <a:gd name="T10" fmla="*/ 6 w 1169"/>
                <a:gd name="T11" fmla="*/ 20 h 264"/>
                <a:gd name="T12" fmla="*/ 11 w 1169"/>
                <a:gd name="T13" fmla="*/ 22 h 264"/>
                <a:gd name="T14" fmla="*/ 17 w 1169"/>
                <a:gd name="T15" fmla="*/ 23 h 264"/>
                <a:gd name="T16" fmla="*/ 25 w 1169"/>
                <a:gd name="T17" fmla="*/ 24 h 264"/>
                <a:gd name="T18" fmla="*/ 34 w 1169"/>
                <a:gd name="T19" fmla="*/ 25 h 264"/>
                <a:gd name="T20" fmla="*/ 43 w 1169"/>
                <a:gd name="T21" fmla="*/ 26 h 264"/>
                <a:gd name="T22" fmla="*/ 54 w 1169"/>
                <a:gd name="T23" fmla="*/ 27 h 264"/>
                <a:gd name="T24" fmla="*/ 75 w 1169"/>
                <a:gd name="T25" fmla="*/ 29 h 264"/>
                <a:gd name="T26" fmla="*/ 103 w 1169"/>
                <a:gd name="T27" fmla="*/ 29 h 264"/>
                <a:gd name="T28" fmla="*/ 121 w 1169"/>
                <a:gd name="T29" fmla="*/ 28 h 264"/>
                <a:gd name="T30" fmla="*/ 127 w 1169"/>
                <a:gd name="T31" fmla="*/ 23 h 264"/>
                <a:gd name="T32" fmla="*/ 129 w 1169"/>
                <a:gd name="T33" fmla="*/ 11 h 264"/>
                <a:gd name="T34" fmla="*/ 127 w 1169"/>
                <a:gd name="T35" fmla="*/ 12 h 264"/>
                <a:gd name="T36" fmla="*/ 125 w 1169"/>
                <a:gd name="T37" fmla="*/ 14 h 264"/>
                <a:gd name="T38" fmla="*/ 122 w 1169"/>
                <a:gd name="T39" fmla="*/ 15 h 264"/>
                <a:gd name="T40" fmla="*/ 119 w 1169"/>
                <a:gd name="T41" fmla="*/ 16 h 264"/>
                <a:gd name="T42" fmla="*/ 114 w 1169"/>
                <a:gd name="T43" fmla="*/ 18 h 264"/>
                <a:gd name="T44" fmla="*/ 109 w 1169"/>
                <a:gd name="T45" fmla="*/ 19 h 264"/>
                <a:gd name="T46" fmla="*/ 97 w 1169"/>
                <a:gd name="T47" fmla="*/ 20 h 264"/>
                <a:gd name="T48" fmla="*/ 52 w 1169"/>
                <a:gd name="T49" fmla="*/ 19 h 264"/>
                <a:gd name="T50" fmla="*/ 29 w 1169"/>
                <a:gd name="T51" fmla="*/ 17 h 264"/>
                <a:gd name="T52" fmla="*/ 16 w 1169"/>
                <a:gd name="T53" fmla="*/ 16 h 264"/>
                <a:gd name="T54" fmla="*/ 8 w 1169"/>
                <a:gd name="T55" fmla="*/ 14 h 264"/>
                <a:gd name="T56" fmla="*/ 5 w 1169"/>
                <a:gd name="T57" fmla="*/ 10 h 264"/>
                <a:gd name="T58" fmla="*/ 5 w 1169"/>
                <a:gd name="T59" fmla="*/ 6 h 264"/>
                <a:gd name="T60" fmla="*/ 7 w 1169"/>
                <a:gd name="T61" fmla="*/ 2 h 264"/>
                <a:gd name="T62" fmla="*/ 9 w 1169"/>
                <a:gd name="T63" fmla="*/ 0 h 264"/>
                <a:gd name="T64" fmla="*/ 5 w 1169"/>
                <a:gd name="T65" fmla="*/ 0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69"/>
                <a:gd name="T100" fmla="*/ 0 h 264"/>
                <a:gd name="T101" fmla="*/ 1169 w 1169"/>
                <a:gd name="T102" fmla="*/ 264 h 2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04"/>
            <p:cNvSpPr>
              <a:spLocks/>
            </p:cNvSpPr>
            <p:nvPr/>
          </p:nvSpPr>
          <p:spPr bwMode="auto">
            <a:xfrm>
              <a:off x="2542" y="2930"/>
              <a:ext cx="166" cy="72"/>
            </a:xfrm>
            <a:custGeom>
              <a:avLst/>
              <a:gdLst>
                <a:gd name="T0" fmla="*/ 0 w 499"/>
                <a:gd name="T1" fmla="*/ 0 h 215"/>
                <a:gd name="T2" fmla="*/ 0 w 499"/>
                <a:gd name="T3" fmla="*/ 2 h 215"/>
                <a:gd name="T4" fmla="*/ 1 w 499"/>
                <a:gd name="T5" fmla="*/ 5 h 215"/>
                <a:gd name="T6" fmla="*/ 2 w 499"/>
                <a:gd name="T7" fmla="*/ 8 h 215"/>
                <a:gd name="T8" fmla="*/ 3 w 499"/>
                <a:gd name="T9" fmla="*/ 9 h 215"/>
                <a:gd name="T10" fmla="*/ 4 w 499"/>
                <a:gd name="T11" fmla="*/ 11 h 215"/>
                <a:gd name="T12" fmla="*/ 5 w 499"/>
                <a:gd name="T13" fmla="*/ 13 h 215"/>
                <a:gd name="T14" fmla="*/ 6 w 499"/>
                <a:gd name="T15" fmla="*/ 15 h 215"/>
                <a:gd name="T16" fmla="*/ 7 w 499"/>
                <a:gd name="T17" fmla="*/ 16 h 215"/>
                <a:gd name="T18" fmla="*/ 9 w 499"/>
                <a:gd name="T19" fmla="*/ 18 h 215"/>
                <a:gd name="T20" fmla="*/ 10 w 499"/>
                <a:gd name="T21" fmla="*/ 18 h 215"/>
                <a:gd name="T22" fmla="*/ 11 w 499"/>
                <a:gd name="T23" fmla="*/ 19 h 215"/>
                <a:gd name="T24" fmla="*/ 12 w 499"/>
                <a:gd name="T25" fmla="*/ 20 h 215"/>
                <a:gd name="T26" fmla="*/ 13 w 499"/>
                <a:gd name="T27" fmla="*/ 20 h 215"/>
                <a:gd name="T28" fmla="*/ 14 w 499"/>
                <a:gd name="T29" fmla="*/ 21 h 215"/>
                <a:gd name="T30" fmla="*/ 15 w 499"/>
                <a:gd name="T31" fmla="*/ 21 h 215"/>
                <a:gd name="T32" fmla="*/ 17 w 499"/>
                <a:gd name="T33" fmla="*/ 22 h 215"/>
                <a:gd name="T34" fmla="*/ 18 w 499"/>
                <a:gd name="T35" fmla="*/ 22 h 215"/>
                <a:gd name="T36" fmla="*/ 20 w 499"/>
                <a:gd name="T37" fmla="*/ 23 h 215"/>
                <a:gd name="T38" fmla="*/ 23 w 499"/>
                <a:gd name="T39" fmla="*/ 24 h 215"/>
                <a:gd name="T40" fmla="*/ 27 w 499"/>
                <a:gd name="T41" fmla="*/ 24 h 215"/>
                <a:gd name="T42" fmla="*/ 32 w 499"/>
                <a:gd name="T43" fmla="*/ 24 h 215"/>
                <a:gd name="T44" fmla="*/ 36 w 499"/>
                <a:gd name="T45" fmla="*/ 23 h 215"/>
                <a:gd name="T46" fmla="*/ 40 w 499"/>
                <a:gd name="T47" fmla="*/ 22 h 215"/>
                <a:gd name="T48" fmla="*/ 41 w 499"/>
                <a:gd name="T49" fmla="*/ 22 h 215"/>
                <a:gd name="T50" fmla="*/ 43 w 499"/>
                <a:gd name="T51" fmla="*/ 21 h 215"/>
                <a:gd name="T52" fmla="*/ 44 w 499"/>
                <a:gd name="T53" fmla="*/ 21 h 215"/>
                <a:gd name="T54" fmla="*/ 45 w 499"/>
                <a:gd name="T55" fmla="*/ 20 h 215"/>
                <a:gd name="T56" fmla="*/ 47 w 499"/>
                <a:gd name="T57" fmla="*/ 18 h 215"/>
                <a:gd name="T58" fmla="*/ 49 w 499"/>
                <a:gd name="T59" fmla="*/ 16 h 215"/>
                <a:gd name="T60" fmla="*/ 51 w 499"/>
                <a:gd name="T61" fmla="*/ 13 h 215"/>
                <a:gd name="T62" fmla="*/ 52 w 499"/>
                <a:gd name="T63" fmla="*/ 10 h 215"/>
                <a:gd name="T64" fmla="*/ 54 w 499"/>
                <a:gd name="T65" fmla="*/ 8 h 215"/>
                <a:gd name="T66" fmla="*/ 55 w 499"/>
                <a:gd name="T67" fmla="*/ 6 h 215"/>
                <a:gd name="T68" fmla="*/ 55 w 499"/>
                <a:gd name="T69" fmla="*/ 4 h 215"/>
                <a:gd name="T70" fmla="*/ 0 w 499"/>
                <a:gd name="T71" fmla="*/ 0 h 215"/>
                <a:gd name="T72" fmla="*/ 0 w 499"/>
                <a:gd name="T73" fmla="*/ 0 h 2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99"/>
                <a:gd name="T112" fmla="*/ 0 h 215"/>
                <a:gd name="T113" fmla="*/ 499 w 499"/>
                <a:gd name="T114" fmla="*/ 215 h 2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205"/>
            <p:cNvSpPr>
              <a:spLocks/>
            </p:cNvSpPr>
            <p:nvPr/>
          </p:nvSpPr>
          <p:spPr bwMode="auto">
            <a:xfrm>
              <a:off x="2695" y="2673"/>
              <a:ext cx="730" cy="192"/>
            </a:xfrm>
            <a:custGeom>
              <a:avLst/>
              <a:gdLst>
                <a:gd name="T0" fmla="*/ 5 w 2189"/>
                <a:gd name="T1" fmla="*/ 30 h 575"/>
                <a:gd name="T2" fmla="*/ 6 w 2189"/>
                <a:gd name="T3" fmla="*/ 28 h 575"/>
                <a:gd name="T4" fmla="*/ 8 w 2189"/>
                <a:gd name="T5" fmla="*/ 27 h 575"/>
                <a:gd name="T6" fmla="*/ 11 w 2189"/>
                <a:gd name="T7" fmla="*/ 26 h 575"/>
                <a:gd name="T8" fmla="*/ 15 w 2189"/>
                <a:gd name="T9" fmla="*/ 27 h 575"/>
                <a:gd name="T10" fmla="*/ 18 w 2189"/>
                <a:gd name="T11" fmla="*/ 28 h 575"/>
                <a:gd name="T12" fmla="*/ 23 w 2189"/>
                <a:gd name="T13" fmla="*/ 32 h 575"/>
                <a:gd name="T14" fmla="*/ 26 w 2189"/>
                <a:gd name="T15" fmla="*/ 37 h 575"/>
                <a:gd name="T16" fmla="*/ 27 w 2189"/>
                <a:gd name="T17" fmla="*/ 49 h 575"/>
                <a:gd name="T18" fmla="*/ 30 w 2189"/>
                <a:gd name="T19" fmla="*/ 45 h 575"/>
                <a:gd name="T20" fmla="*/ 32 w 2189"/>
                <a:gd name="T21" fmla="*/ 38 h 575"/>
                <a:gd name="T22" fmla="*/ 30 w 2189"/>
                <a:gd name="T23" fmla="*/ 34 h 575"/>
                <a:gd name="T24" fmla="*/ 29 w 2189"/>
                <a:gd name="T25" fmla="*/ 31 h 575"/>
                <a:gd name="T26" fmla="*/ 27 w 2189"/>
                <a:gd name="T27" fmla="*/ 28 h 575"/>
                <a:gd name="T28" fmla="*/ 23 w 2189"/>
                <a:gd name="T29" fmla="*/ 25 h 575"/>
                <a:gd name="T30" fmla="*/ 20 w 2189"/>
                <a:gd name="T31" fmla="*/ 24 h 575"/>
                <a:gd name="T32" fmla="*/ 16 w 2189"/>
                <a:gd name="T33" fmla="*/ 23 h 575"/>
                <a:gd name="T34" fmla="*/ 17 w 2189"/>
                <a:gd name="T35" fmla="*/ 22 h 575"/>
                <a:gd name="T36" fmla="*/ 25 w 2189"/>
                <a:gd name="T37" fmla="*/ 21 h 575"/>
                <a:gd name="T38" fmla="*/ 32 w 2189"/>
                <a:gd name="T39" fmla="*/ 23 h 575"/>
                <a:gd name="T40" fmla="*/ 35 w 2189"/>
                <a:gd name="T41" fmla="*/ 25 h 575"/>
                <a:gd name="T42" fmla="*/ 38 w 2189"/>
                <a:gd name="T43" fmla="*/ 28 h 575"/>
                <a:gd name="T44" fmla="*/ 40 w 2189"/>
                <a:gd name="T45" fmla="*/ 27 h 575"/>
                <a:gd name="T46" fmla="*/ 42 w 2189"/>
                <a:gd name="T47" fmla="*/ 25 h 575"/>
                <a:gd name="T48" fmla="*/ 44 w 2189"/>
                <a:gd name="T49" fmla="*/ 24 h 575"/>
                <a:gd name="T50" fmla="*/ 46 w 2189"/>
                <a:gd name="T51" fmla="*/ 23 h 575"/>
                <a:gd name="T52" fmla="*/ 49 w 2189"/>
                <a:gd name="T53" fmla="*/ 22 h 575"/>
                <a:gd name="T54" fmla="*/ 51 w 2189"/>
                <a:gd name="T55" fmla="*/ 21 h 575"/>
                <a:gd name="T56" fmla="*/ 55 w 2189"/>
                <a:gd name="T57" fmla="*/ 20 h 575"/>
                <a:gd name="T58" fmla="*/ 61 w 2189"/>
                <a:gd name="T59" fmla="*/ 19 h 575"/>
                <a:gd name="T60" fmla="*/ 70 w 2189"/>
                <a:gd name="T61" fmla="*/ 18 h 575"/>
                <a:gd name="T62" fmla="*/ 92 w 2189"/>
                <a:gd name="T63" fmla="*/ 21 h 575"/>
                <a:gd name="T64" fmla="*/ 96 w 2189"/>
                <a:gd name="T65" fmla="*/ 22 h 575"/>
                <a:gd name="T66" fmla="*/ 98 w 2189"/>
                <a:gd name="T67" fmla="*/ 23 h 575"/>
                <a:gd name="T68" fmla="*/ 100 w 2189"/>
                <a:gd name="T69" fmla="*/ 24 h 575"/>
                <a:gd name="T70" fmla="*/ 103 w 2189"/>
                <a:gd name="T71" fmla="*/ 26 h 575"/>
                <a:gd name="T72" fmla="*/ 106 w 2189"/>
                <a:gd name="T73" fmla="*/ 27 h 575"/>
                <a:gd name="T74" fmla="*/ 108 w 2189"/>
                <a:gd name="T75" fmla="*/ 29 h 575"/>
                <a:gd name="T76" fmla="*/ 112 w 2189"/>
                <a:gd name="T77" fmla="*/ 32 h 575"/>
                <a:gd name="T78" fmla="*/ 118 w 2189"/>
                <a:gd name="T79" fmla="*/ 37 h 575"/>
                <a:gd name="T80" fmla="*/ 121 w 2189"/>
                <a:gd name="T81" fmla="*/ 40 h 575"/>
                <a:gd name="T82" fmla="*/ 123 w 2189"/>
                <a:gd name="T83" fmla="*/ 43 h 575"/>
                <a:gd name="T84" fmla="*/ 126 w 2189"/>
                <a:gd name="T85" fmla="*/ 47 h 575"/>
                <a:gd name="T86" fmla="*/ 128 w 2189"/>
                <a:gd name="T87" fmla="*/ 50 h 575"/>
                <a:gd name="T88" fmla="*/ 131 w 2189"/>
                <a:gd name="T89" fmla="*/ 53 h 575"/>
                <a:gd name="T90" fmla="*/ 135 w 2189"/>
                <a:gd name="T91" fmla="*/ 58 h 575"/>
                <a:gd name="T92" fmla="*/ 137 w 2189"/>
                <a:gd name="T93" fmla="*/ 62 h 575"/>
                <a:gd name="T94" fmla="*/ 139 w 2189"/>
                <a:gd name="T95" fmla="*/ 64 h 575"/>
                <a:gd name="T96" fmla="*/ 203 w 2189"/>
                <a:gd name="T97" fmla="*/ 56 h 575"/>
                <a:gd name="T98" fmla="*/ 202 w 2189"/>
                <a:gd name="T99" fmla="*/ 43 h 575"/>
                <a:gd name="T100" fmla="*/ 204 w 2189"/>
                <a:gd name="T101" fmla="*/ 35 h 575"/>
                <a:gd name="T102" fmla="*/ 206 w 2189"/>
                <a:gd name="T103" fmla="*/ 32 h 575"/>
                <a:gd name="T104" fmla="*/ 207 w 2189"/>
                <a:gd name="T105" fmla="*/ 30 h 575"/>
                <a:gd name="T106" fmla="*/ 212 w 2189"/>
                <a:gd name="T107" fmla="*/ 25 h 575"/>
                <a:gd name="T108" fmla="*/ 215 w 2189"/>
                <a:gd name="T109" fmla="*/ 21 h 575"/>
                <a:gd name="T110" fmla="*/ 219 w 2189"/>
                <a:gd name="T111" fmla="*/ 17 h 575"/>
                <a:gd name="T112" fmla="*/ 222 w 2189"/>
                <a:gd name="T113" fmla="*/ 14 h 575"/>
                <a:gd name="T114" fmla="*/ 224 w 2189"/>
                <a:gd name="T115" fmla="*/ 13 h 575"/>
                <a:gd name="T116" fmla="*/ 229 w 2189"/>
                <a:gd name="T117" fmla="*/ 12 h 575"/>
                <a:gd name="T118" fmla="*/ 240 w 2189"/>
                <a:gd name="T119" fmla="*/ 11 h 575"/>
                <a:gd name="T120" fmla="*/ 232 w 2189"/>
                <a:gd name="T121" fmla="*/ 0 h 575"/>
                <a:gd name="T122" fmla="*/ 0 w 2189"/>
                <a:gd name="T123" fmla="*/ 10 h 575"/>
                <a:gd name="T124" fmla="*/ 4 w 2189"/>
                <a:gd name="T125" fmla="*/ 30 h 5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189"/>
                <a:gd name="T190" fmla="*/ 0 h 575"/>
                <a:gd name="T191" fmla="*/ 2189 w 2189"/>
                <a:gd name="T192" fmla="*/ 575 h 57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206"/>
            <p:cNvSpPr>
              <a:spLocks/>
            </p:cNvSpPr>
            <p:nvPr/>
          </p:nvSpPr>
          <p:spPr bwMode="auto">
            <a:xfrm>
              <a:off x="2503" y="2744"/>
              <a:ext cx="80" cy="85"/>
            </a:xfrm>
            <a:custGeom>
              <a:avLst/>
              <a:gdLst>
                <a:gd name="T0" fmla="*/ 5 w 240"/>
                <a:gd name="T1" fmla="*/ 26 h 255"/>
                <a:gd name="T2" fmla="*/ 4 w 240"/>
                <a:gd name="T3" fmla="*/ 25 h 255"/>
                <a:gd name="T4" fmla="*/ 2 w 240"/>
                <a:gd name="T5" fmla="*/ 23 h 255"/>
                <a:gd name="T6" fmla="*/ 1 w 240"/>
                <a:gd name="T7" fmla="*/ 19 h 255"/>
                <a:gd name="T8" fmla="*/ 0 w 240"/>
                <a:gd name="T9" fmla="*/ 13 h 255"/>
                <a:gd name="T10" fmla="*/ 0 w 240"/>
                <a:gd name="T11" fmla="*/ 11 h 255"/>
                <a:gd name="T12" fmla="*/ 1 w 240"/>
                <a:gd name="T13" fmla="*/ 8 h 255"/>
                <a:gd name="T14" fmla="*/ 2 w 240"/>
                <a:gd name="T15" fmla="*/ 7 h 255"/>
                <a:gd name="T16" fmla="*/ 3 w 240"/>
                <a:gd name="T17" fmla="*/ 6 h 255"/>
                <a:gd name="T18" fmla="*/ 4 w 240"/>
                <a:gd name="T19" fmla="*/ 4 h 255"/>
                <a:gd name="T20" fmla="*/ 7 w 240"/>
                <a:gd name="T21" fmla="*/ 2 h 255"/>
                <a:gd name="T22" fmla="*/ 8 w 240"/>
                <a:gd name="T23" fmla="*/ 1 h 255"/>
                <a:gd name="T24" fmla="*/ 9 w 240"/>
                <a:gd name="T25" fmla="*/ 1 h 255"/>
                <a:gd name="T26" fmla="*/ 10 w 240"/>
                <a:gd name="T27" fmla="*/ 0 h 255"/>
                <a:gd name="T28" fmla="*/ 12 w 240"/>
                <a:gd name="T29" fmla="*/ 0 h 255"/>
                <a:gd name="T30" fmla="*/ 14 w 240"/>
                <a:gd name="T31" fmla="*/ 0 h 255"/>
                <a:gd name="T32" fmla="*/ 19 w 240"/>
                <a:gd name="T33" fmla="*/ 1 h 255"/>
                <a:gd name="T34" fmla="*/ 21 w 240"/>
                <a:gd name="T35" fmla="*/ 2 h 255"/>
                <a:gd name="T36" fmla="*/ 22 w 240"/>
                <a:gd name="T37" fmla="*/ 3 h 255"/>
                <a:gd name="T38" fmla="*/ 23 w 240"/>
                <a:gd name="T39" fmla="*/ 3 h 255"/>
                <a:gd name="T40" fmla="*/ 26 w 240"/>
                <a:gd name="T41" fmla="*/ 6 h 255"/>
                <a:gd name="T42" fmla="*/ 27 w 240"/>
                <a:gd name="T43" fmla="*/ 9 h 255"/>
                <a:gd name="T44" fmla="*/ 27 w 240"/>
                <a:gd name="T45" fmla="*/ 17 h 255"/>
                <a:gd name="T46" fmla="*/ 27 w 240"/>
                <a:gd name="T47" fmla="*/ 22 h 255"/>
                <a:gd name="T48" fmla="*/ 26 w 240"/>
                <a:gd name="T49" fmla="*/ 23 h 255"/>
                <a:gd name="T50" fmla="*/ 23 w 240"/>
                <a:gd name="T51" fmla="*/ 25 h 255"/>
                <a:gd name="T52" fmla="*/ 22 w 240"/>
                <a:gd name="T53" fmla="*/ 26 h 255"/>
                <a:gd name="T54" fmla="*/ 21 w 240"/>
                <a:gd name="T55" fmla="*/ 26 h 255"/>
                <a:gd name="T56" fmla="*/ 20 w 240"/>
                <a:gd name="T57" fmla="*/ 27 h 255"/>
                <a:gd name="T58" fmla="*/ 19 w 240"/>
                <a:gd name="T59" fmla="*/ 27 h 255"/>
                <a:gd name="T60" fmla="*/ 18 w 240"/>
                <a:gd name="T61" fmla="*/ 28 h 255"/>
                <a:gd name="T62" fmla="*/ 17 w 240"/>
                <a:gd name="T63" fmla="*/ 28 h 255"/>
                <a:gd name="T64" fmla="*/ 11 w 240"/>
                <a:gd name="T65" fmla="*/ 28 h 255"/>
                <a:gd name="T66" fmla="*/ 9 w 240"/>
                <a:gd name="T67" fmla="*/ 28 h 255"/>
                <a:gd name="T68" fmla="*/ 9 w 240"/>
                <a:gd name="T69" fmla="*/ 25 h 255"/>
                <a:gd name="T70" fmla="*/ 18 w 240"/>
                <a:gd name="T71" fmla="*/ 18 h 255"/>
                <a:gd name="T72" fmla="*/ 19 w 240"/>
                <a:gd name="T73" fmla="*/ 14 h 255"/>
                <a:gd name="T74" fmla="*/ 19 w 240"/>
                <a:gd name="T75" fmla="*/ 9 h 255"/>
                <a:gd name="T76" fmla="*/ 19 w 240"/>
                <a:gd name="T77" fmla="*/ 8 h 255"/>
                <a:gd name="T78" fmla="*/ 18 w 240"/>
                <a:gd name="T79" fmla="*/ 6 h 255"/>
                <a:gd name="T80" fmla="*/ 17 w 240"/>
                <a:gd name="T81" fmla="*/ 6 h 255"/>
                <a:gd name="T82" fmla="*/ 16 w 240"/>
                <a:gd name="T83" fmla="*/ 6 h 255"/>
                <a:gd name="T84" fmla="*/ 15 w 240"/>
                <a:gd name="T85" fmla="*/ 5 h 255"/>
                <a:gd name="T86" fmla="*/ 11 w 240"/>
                <a:gd name="T87" fmla="*/ 5 h 255"/>
                <a:gd name="T88" fmla="*/ 8 w 240"/>
                <a:gd name="T89" fmla="*/ 5 h 255"/>
                <a:gd name="T90" fmla="*/ 6 w 240"/>
                <a:gd name="T91" fmla="*/ 7 h 255"/>
                <a:gd name="T92" fmla="*/ 4 w 240"/>
                <a:gd name="T93" fmla="*/ 9 h 255"/>
                <a:gd name="T94" fmla="*/ 4 w 240"/>
                <a:gd name="T95" fmla="*/ 13 h 255"/>
                <a:gd name="T96" fmla="*/ 4 w 240"/>
                <a:gd name="T97" fmla="*/ 15 h 255"/>
                <a:gd name="T98" fmla="*/ 5 w 240"/>
                <a:gd name="T99" fmla="*/ 17 h 255"/>
                <a:gd name="T100" fmla="*/ 5 w 240"/>
                <a:gd name="T101" fmla="*/ 19 h 255"/>
                <a:gd name="T102" fmla="*/ 6 w 240"/>
                <a:gd name="T103" fmla="*/ 20 h 255"/>
                <a:gd name="T104" fmla="*/ 7 w 240"/>
                <a:gd name="T105" fmla="*/ 21 h 255"/>
                <a:gd name="T106" fmla="*/ 5 w 240"/>
                <a:gd name="T107" fmla="*/ 26 h 255"/>
                <a:gd name="T108" fmla="*/ 5 w 240"/>
                <a:gd name="T109" fmla="*/ 26 h 25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40"/>
                <a:gd name="T166" fmla="*/ 0 h 255"/>
                <a:gd name="T167" fmla="*/ 240 w 240"/>
                <a:gd name="T168" fmla="*/ 255 h 25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207"/>
            <p:cNvSpPr>
              <a:spLocks/>
            </p:cNvSpPr>
            <p:nvPr/>
          </p:nvSpPr>
          <p:spPr bwMode="auto">
            <a:xfrm>
              <a:off x="2514" y="2804"/>
              <a:ext cx="28" cy="26"/>
            </a:xfrm>
            <a:custGeom>
              <a:avLst/>
              <a:gdLst>
                <a:gd name="T0" fmla="*/ 1 w 84"/>
                <a:gd name="T1" fmla="*/ 0 h 79"/>
                <a:gd name="T2" fmla="*/ 9 w 84"/>
                <a:gd name="T3" fmla="*/ 5 h 79"/>
                <a:gd name="T4" fmla="*/ 7 w 84"/>
                <a:gd name="T5" fmla="*/ 9 h 79"/>
                <a:gd name="T6" fmla="*/ 0 w 84"/>
                <a:gd name="T7" fmla="*/ 5 h 79"/>
                <a:gd name="T8" fmla="*/ 1 w 84"/>
                <a:gd name="T9" fmla="*/ 0 h 79"/>
                <a:gd name="T10" fmla="*/ 1 w 84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4"/>
                <a:gd name="T19" fmla="*/ 0 h 79"/>
                <a:gd name="T20" fmla="*/ 84 w 84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208"/>
            <p:cNvSpPr>
              <a:spLocks/>
            </p:cNvSpPr>
            <p:nvPr/>
          </p:nvSpPr>
          <p:spPr bwMode="auto">
            <a:xfrm>
              <a:off x="2862" y="2546"/>
              <a:ext cx="247" cy="117"/>
            </a:xfrm>
            <a:custGeom>
              <a:avLst/>
              <a:gdLst>
                <a:gd name="T0" fmla="*/ 0 w 742"/>
                <a:gd name="T1" fmla="*/ 28 h 352"/>
                <a:gd name="T2" fmla="*/ 8 w 742"/>
                <a:gd name="T3" fmla="*/ 0 h 352"/>
                <a:gd name="T4" fmla="*/ 75 w 742"/>
                <a:gd name="T5" fmla="*/ 4 h 352"/>
                <a:gd name="T6" fmla="*/ 76 w 742"/>
                <a:gd name="T7" fmla="*/ 5 h 352"/>
                <a:gd name="T8" fmla="*/ 78 w 742"/>
                <a:gd name="T9" fmla="*/ 7 h 352"/>
                <a:gd name="T10" fmla="*/ 79 w 742"/>
                <a:gd name="T11" fmla="*/ 10 h 352"/>
                <a:gd name="T12" fmla="*/ 82 w 742"/>
                <a:gd name="T13" fmla="*/ 16 h 352"/>
                <a:gd name="T14" fmla="*/ 82 w 742"/>
                <a:gd name="T15" fmla="*/ 20 h 352"/>
                <a:gd name="T16" fmla="*/ 82 w 742"/>
                <a:gd name="T17" fmla="*/ 24 h 352"/>
                <a:gd name="T18" fmla="*/ 81 w 742"/>
                <a:gd name="T19" fmla="*/ 28 h 352"/>
                <a:gd name="T20" fmla="*/ 80 w 742"/>
                <a:gd name="T21" fmla="*/ 31 h 352"/>
                <a:gd name="T22" fmla="*/ 79 w 742"/>
                <a:gd name="T23" fmla="*/ 32 h 352"/>
                <a:gd name="T24" fmla="*/ 79 w 742"/>
                <a:gd name="T25" fmla="*/ 33 h 352"/>
                <a:gd name="T26" fmla="*/ 77 w 742"/>
                <a:gd name="T27" fmla="*/ 35 h 352"/>
                <a:gd name="T28" fmla="*/ 76 w 742"/>
                <a:gd name="T29" fmla="*/ 37 h 352"/>
                <a:gd name="T30" fmla="*/ 75 w 742"/>
                <a:gd name="T31" fmla="*/ 38 h 352"/>
                <a:gd name="T32" fmla="*/ 74 w 742"/>
                <a:gd name="T33" fmla="*/ 38 h 352"/>
                <a:gd name="T34" fmla="*/ 73 w 742"/>
                <a:gd name="T35" fmla="*/ 39 h 352"/>
                <a:gd name="T36" fmla="*/ 71 w 742"/>
                <a:gd name="T37" fmla="*/ 39 h 352"/>
                <a:gd name="T38" fmla="*/ 69 w 742"/>
                <a:gd name="T39" fmla="*/ 39 h 352"/>
                <a:gd name="T40" fmla="*/ 67 w 742"/>
                <a:gd name="T41" fmla="*/ 38 h 352"/>
                <a:gd name="T42" fmla="*/ 66 w 742"/>
                <a:gd name="T43" fmla="*/ 38 h 352"/>
                <a:gd name="T44" fmla="*/ 63 w 742"/>
                <a:gd name="T45" fmla="*/ 37 h 352"/>
                <a:gd name="T46" fmla="*/ 61 w 742"/>
                <a:gd name="T47" fmla="*/ 36 h 352"/>
                <a:gd name="T48" fmla="*/ 59 w 742"/>
                <a:gd name="T49" fmla="*/ 35 h 352"/>
                <a:gd name="T50" fmla="*/ 56 w 742"/>
                <a:gd name="T51" fmla="*/ 34 h 352"/>
                <a:gd name="T52" fmla="*/ 54 w 742"/>
                <a:gd name="T53" fmla="*/ 34 h 352"/>
                <a:gd name="T54" fmla="*/ 51 w 742"/>
                <a:gd name="T55" fmla="*/ 33 h 352"/>
                <a:gd name="T56" fmla="*/ 48 w 742"/>
                <a:gd name="T57" fmla="*/ 32 h 352"/>
                <a:gd name="T58" fmla="*/ 46 w 742"/>
                <a:gd name="T59" fmla="*/ 31 h 352"/>
                <a:gd name="T60" fmla="*/ 43 w 742"/>
                <a:gd name="T61" fmla="*/ 31 h 352"/>
                <a:gd name="T62" fmla="*/ 41 w 742"/>
                <a:gd name="T63" fmla="*/ 30 h 352"/>
                <a:gd name="T64" fmla="*/ 36 w 742"/>
                <a:gd name="T65" fmla="*/ 30 h 352"/>
                <a:gd name="T66" fmla="*/ 26 w 742"/>
                <a:gd name="T67" fmla="*/ 29 h 352"/>
                <a:gd name="T68" fmla="*/ 14 w 742"/>
                <a:gd name="T69" fmla="*/ 28 h 352"/>
                <a:gd name="T70" fmla="*/ 4 w 742"/>
                <a:gd name="T71" fmla="*/ 28 h 352"/>
                <a:gd name="T72" fmla="*/ 0 w 742"/>
                <a:gd name="T73" fmla="*/ 28 h 352"/>
                <a:gd name="T74" fmla="*/ 0 w 742"/>
                <a:gd name="T75" fmla="*/ 28 h 3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2"/>
                <a:gd name="T115" fmla="*/ 0 h 352"/>
                <a:gd name="T116" fmla="*/ 742 w 742"/>
                <a:gd name="T117" fmla="*/ 352 h 35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209"/>
            <p:cNvSpPr>
              <a:spLocks/>
            </p:cNvSpPr>
            <p:nvPr/>
          </p:nvSpPr>
          <p:spPr bwMode="auto">
            <a:xfrm>
              <a:off x="2828" y="2496"/>
              <a:ext cx="596" cy="210"/>
            </a:xfrm>
            <a:custGeom>
              <a:avLst/>
              <a:gdLst>
                <a:gd name="T0" fmla="*/ 5 w 1788"/>
                <a:gd name="T1" fmla="*/ 41 h 629"/>
                <a:gd name="T2" fmla="*/ 8 w 1788"/>
                <a:gd name="T3" fmla="*/ 34 h 629"/>
                <a:gd name="T4" fmla="*/ 10 w 1788"/>
                <a:gd name="T5" fmla="*/ 30 h 629"/>
                <a:gd name="T6" fmla="*/ 12 w 1788"/>
                <a:gd name="T7" fmla="*/ 26 h 629"/>
                <a:gd name="T8" fmla="*/ 14 w 1788"/>
                <a:gd name="T9" fmla="*/ 21 h 629"/>
                <a:gd name="T10" fmla="*/ 17 w 1788"/>
                <a:gd name="T11" fmla="*/ 15 h 629"/>
                <a:gd name="T12" fmla="*/ 20 w 1788"/>
                <a:gd name="T13" fmla="*/ 12 h 629"/>
                <a:gd name="T14" fmla="*/ 25 w 1788"/>
                <a:gd name="T15" fmla="*/ 10 h 629"/>
                <a:gd name="T16" fmla="*/ 38 w 1788"/>
                <a:gd name="T17" fmla="*/ 8 h 629"/>
                <a:gd name="T18" fmla="*/ 170 w 1788"/>
                <a:gd name="T19" fmla="*/ 11 h 629"/>
                <a:gd name="T20" fmla="*/ 175 w 1788"/>
                <a:gd name="T21" fmla="*/ 14 h 629"/>
                <a:gd name="T22" fmla="*/ 178 w 1788"/>
                <a:gd name="T23" fmla="*/ 16 h 629"/>
                <a:gd name="T24" fmla="*/ 185 w 1788"/>
                <a:gd name="T25" fmla="*/ 22 h 629"/>
                <a:gd name="T26" fmla="*/ 189 w 1788"/>
                <a:gd name="T27" fmla="*/ 27 h 629"/>
                <a:gd name="T28" fmla="*/ 191 w 1788"/>
                <a:gd name="T29" fmla="*/ 37 h 629"/>
                <a:gd name="T30" fmla="*/ 189 w 1788"/>
                <a:gd name="T31" fmla="*/ 42 h 629"/>
                <a:gd name="T32" fmla="*/ 188 w 1788"/>
                <a:gd name="T33" fmla="*/ 38 h 629"/>
                <a:gd name="T34" fmla="*/ 184 w 1788"/>
                <a:gd name="T35" fmla="*/ 34 h 629"/>
                <a:gd name="T36" fmla="*/ 180 w 1788"/>
                <a:gd name="T37" fmla="*/ 29 h 629"/>
                <a:gd name="T38" fmla="*/ 175 w 1788"/>
                <a:gd name="T39" fmla="*/ 25 h 629"/>
                <a:gd name="T40" fmla="*/ 172 w 1788"/>
                <a:gd name="T41" fmla="*/ 23 h 629"/>
                <a:gd name="T42" fmla="*/ 166 w 1788"/>
                <a:gd name="T43" fmla="*/ 21 h 629"/>
                <a:gd name="T44" fmla="*/ 156 w 1788"/>
                <a:gd name="T45" fmla="*/ 19 h 629"/>
                <a:gd name="T46" fmla="*/ 142 w 1788"/>
                <a:gd name="T47" fmla="*/ 17 h 629"/>
                <a:gd name="T48" fmla="*/ 118 w 1788"/>
                <a:gd name="T49" fmla="*/ 17 h 629"/>
                <a:gd name="T50" fmla="*/ 108 w 1788"/>
                <a:gd name="T51" fmla="*/ 19 h 629"/>
                <a:gd name="T52" fmla="*/ 100 w 1788"/>
                <a:gd name="T53" fmla="*/ 21 h 629"/>
                <a:gd name="T54" fmla="*/ 108 w 1788"/>
                <a:gd name="T55" fmla="*/ 27 h 629"/>
                <a:gd name="T56" fmla="*/ 123 w 1788"/>
                <a:gd name="T57" fmla="*/ 26 h 629"/>
                <a:gd name="T58" fmla="*/ 152 w 1788"/>
                <a:gd name="T59" fmla="*/ 26 h 629"/>
                <a:gd name="T60" fmla="*/ 164 w 1788"/>
                <a:gd name="T61" fmla="*/ 28 h 629"/>
                <a:gd name="T62" fmla="*/ 168 w 1788"/>
                <a:gd name="T63" fmla="*/ 30 h 629"/>
                <a:gd name="T64" fmla="*/ 173 w 1788"/>
                <a:gd name="T65" fmla="*/ 34 h 629"/>
                <a:gd name="T66" fmla="*/ 178 w 1788"/>
                <a:gd name="T67" fmla="*/ 44 h 629"/>
                <a:gd name="T68" fmla="*/ 177 w 1788"/>
                <a:gd name="T69" fmla="*/ 64 h 629"/>
                <a:gd name="T70" fmla="*/ 199 w 1788"/>
                <a:gd name="T71" fmla="*/ 42 h 629"/>
                <a:gd name="T72" fmla="*/ 196 w 1788"/>
                <a:gd name="T73" fmla="*/ 30 h 629"/>
                <a:gd name="T74" fmla="*/ 193 w 1788"/>
                <a:gd name="T75" fmla="*/ 24 h 629"/>
                <a:gd name="T76" fmla="*/ 188 w 1788"/>
                <a:gd name="T77" fmla="*/ 19 h 629"/>
                <a:gd name="T78" fmla="*/ 183 w 1788"/>
                <a:gd name="T79" fmla="*/ 15 h 629"/>
                <a:gd name="T80" fmla="*/ 180 w 1788"/>
                <a:gd name="T81" fmla="*/ 13 h 629"/>
                <a:gd name="T82" fmla="*/ 177 w 1788"/>
                <a:gd name="T83" fmla="*/ 11 h 629"/>
                <a:gd name="T84" fmla="*/ 174 w 1788"/>
                <a:gd name="T85" fmla="*/ 10 h 629"/>
                <a:gd name="T86" fmla="*/ 169 w 1788"/>
                <a:gd name="T87" fmla="*/ 7 h 629"/>
                <a:gd name="T88" fmla="*/ 157 w 1788"/>
                <a:gd name="T89" fmla="*/ 6 h 629"/>
                <a:gd name="T90" fmla="*/ 139 w 1788"/>
                <a:gd name="T91" fmla="*/ 4 h 629"/>
                <a:gd name="T92" fmla="*/ 120 w 1788"/>
                <a:gd name="T93" fmla="*/ 2 h 629"/>
                <a:gd name="T94" fmla="*/ 95 w 1788"/>
                <a:gd name="T95" fmla="*/ 0 h 629"/>
                <a:gd name="T96" fmla="*/ 51 w 1788"/>
                <a:gd name="T97" fmla="*/ 2 h 629"/>
                <a:gd name="T98" fmla="*/ 28 w 1788"/>
                <a:gd name="T99" fmla="*/ 4 h 629"/>
                <a:gd name="T100" fmla="*/ 20 w 1788"/>
                <a:gd name="T101" fmla="*/ 6 h 629"/>
                <a:gd name="T102" fmla="*/ 14 w 1788"/>
                <a:gd name="T103" fmla="*/ 10 h 629"/>
                <a:gd name="T104" fmla="*/ 9 w 1788"/>
                <a:gd name="T105" fmla="*/ 16 h 629"/>
                <a:gd name="T106" fmla="*/ 3 w 1788"/>
                <a:gd name="T107" fmla="*/ 45 h 62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88"/>
                <a:gd name="T163" fmla="*/ 0 h 629"/>
                <a:gd name="T164" fmla="*/ 1788 w 1788"/>
                <a:gd name="T165" fmla="*/ 629 h 62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210"/>
            <p:cNvSpPr>
              <a:spLocks/>
            </p:cNvSpPr>
            <p:nvPr/>
          </p:nvSpPr>
          <p:spPr bwMode="auto">
            <a:xfrm>
              <a:off x="3229" y="2550"/>
              <a:ext cx="33" cy="137"/>
            </a:xfrm>
            <a:custGeom>
              <a:avLst/>
              <a:gdLst>
                <a:gd name="T0" fmla="*/ 0 w 99"/>
                <a:gd name="T1" fmla="*/ 1 h 410"/>
                <a:gd name="T2" fmla="*/ 4 w 99"/>
                <a:gd name="T3" fmla="*/ 45 h 410"/>
                <a:gd name="T4" fmla="*/ 11 w 99"/>
                <a:gd name="T5" fmla="*/ 46 h 410"/>
                <a:gd name="T6" fmla="*/ 8 w 99"/>
                <a:gd name="T7" fmla="*/ 0 h 410"/>
                <a:gd name="T8" fmla="*/ 0 w 99"/>
                <a:gd name="T9" fmla="*/ 1 h 410"/>
                <a:gd name="T10" fmla="*/ 0 w 99"/>
                <a:gd name="T11" fmla="*/ 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9"/>
                <a:gd name="T19" fmla="*/ 0 h 410"/>
                <a:gd name="T20" fmla="*/ 99 w 99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211"/>
            <p:cNvSpPr>
              <a:spLocks/>
            </p:cNvSpPr>
            <p:nvPr/>
          </p:nvSpPr>
          <p:spPr bwMode="auto">
            <a:xfrm>
              <a:off x="3317" y="2739"/>
              <a:ext cx="235" cy="157"/>
            </a:xfrm>
            <a:custGeom>
              <a:avLst/>
              <a:gdLst>
                <a:gd name="T0" fmla="*/ 3 w 707"/>
                <a:gd name="T1" fmla="*/ 41 h 472"/>
                <a:gd name="T2" fmla="*/ 5 w 707"/>
                <a:gd name="T3" fmla="*/ 29 h 472"/>
                <a:gd name="T4" fmla="*/ 6 w 707"/>
                <a:gd name="T5" fmla="*/ 21 h 472"/>
                <a:gd name="T6" fmla="*/ 8 w 707"/>
                <a:gd name="T7" fmla="*/ 15 h 472"/>
                <a:gd name="T8" fmla="*/ 9 w 707"/>
                <a:gd name="T9" fmla="*/ 12 h 472"/>
                <a:gd name="T10" fmla="*/ 11 w 707"/>
                <a:gd name="T11" fmla="*/ 9 h 472"/>
                <a:gd name="T12" fmla="*/ 15 w 707"/>
                <a:gd name="T13" fmla="*/ 5 h 472"/>
                <a:gd name="T14" fmla="*/ 17 w 707"/>
                <a:gd name="T15" fmla="*/ 4 h 472"/>
                <a:gd name="T16" fmla="*/ 19 w 707"/>
                <a:gd name="T17" fmla="*/ 3 h 472"/>
                <a:gd name="T18" fmla="*/ 22 w 707"/>
                <a:gd name="T19" fmla="*/ 2 h 472"/>
                <a:gd name="T20" fmla="*/ 27 w 707"/>
                <a:gd name="T21" fmla="*/ 1 h 472"/>
                <a:gd name="T22" fmla="*/ 34 w 707"/>
                <a:gd name="T23" fmla="*/ 0 h 472"/>
                <a:gd name="T24" fmla="*/ 44 w 707"/>
                <a:gd name="T25" fmla="*/ 2 h 472"/>
                <a:gd name="T26" fmla="*/ 47 w 707"/>
                <a:gd name="T27" fmla="*/ 4 h 472"/>
                <a:gd name="T28" fmla="*/ 52 w 707"/>
                <a:gd name="T29" fmla="*/ 7 h 472"/>
                <a:gd name="T30" fmla="*/ 55 w 707"/>
                <a:gd name="T31" fmla="*/ 11 h 472"/>
                <a:gd name="T32" fmla="*/ 59 w 707"/>
                <a:gd name="T33" fmla="*/ 15 h 472"/>
                <a:gd name="T34" fmla="*/ 62 w 707"/>
                <a:gd name="T35" fmla="*/ 19 h 472"/>
                <a:gd name="T36" fmla="*/ 64 w 707"/>
                <a:gd name="T37" fmla="*/ 23 h 472"/>
                <a:gd name="T38" fmla="*/ 67 w 707"/>
                <a:gd name="T39" fmla="*/ 26 h 472"/>
                <a:gd name="T40" fmla="*/ 71 w 707"/>
                <a:gd name="T41" fmla="*/ 31 h 472"/>
                <a:gd name="T42" fmla="*/ 78 w 707"/>
                <a:gd name="T43" fmla="*/ 42 h 472"/>
                <a:gd name="T44" fmla="*/ 53 w 707"/>
                <a:gd name="T45" fmla="*/ 44 h 472"/>
                <a:gd name="T46" fmla="*/ 51 w 707"/>
                <a:gd name="T47" fmla="*/ 35 h 472"/>
                <a:gd name="T48" fmla="*/ 49 w 707"/>
                <a:gd name="T49" fmla="*/ 30 h 472"/>
                <a:gd name="T50" fmla="*/ 47 w 707"/>
                <a:gd name="T51" fmla="*/ 25 h 472"/>
                <a:gd name="T52" fmla="*/ 44 w 707"/>
                <a:gd name="T53" fmla="*/ 21 h 472"/>
                <a:gd name="T54" fmla="*/ 42 w 707"/>
                <a:gd name="T55" fmla="*/ 20 h 472"/>
                <a:gd name="T56" fmla="*/ 40 w 707"/>
                <a:gd name="T57" fmla="*/ 19 h 472"/>
                <a:gd name="T58" fmla="*/ 35 w 707"/>
                <a:gd name="T59" fmla="*/ 19 h 472"/>
                <a:gd name="T60" fmla="*/ 29 w 707"/>
                <a:gd name="T61" fmla="*/ 21 h 472"/>
                <a:gd name="T62" fmla="*/ 27 w 707"/>
                <a:gd name="T63" fmla="*/ 22 h 472"/>
                <a:gd name="T64" fmla="*/ 25 w 707"/>
                <a:gd name="T65" fmla="*/ 23 h 472"/>
                <a:gd name="T66" fmla="*/ 20 w 707"/>
                <a:gd name="T67" fmla="*/ 27 h 472"/>
                <a:gd name="T68" fmla="*/ 18 w 707"/>
                <a:gd name="T69" fmla="*/ 31 h 472"/>
                <a:gd name="T70" fmla="*/ 15 w 707"/>
                <a:gd name="T71" fmla="*/ 36 h 472"/>
                <a:gd name="T72" fmla="*/ 14 w 707"/>
                <a:gd name="T73" fmla="*/ 46 h 472"/>
                <a:gd name="T74" fmla="*/ 0 w 707"/>
                <a:gd name="T75" fmla="*/ 51 h 472"/>
                <a:gd name="T76" fmla="*/ 3 w 707"/>
                <a:gd name="T77" fmla="*/ 47 h 47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07"/>
                <a:gd name="T118" fmla="*/ 0 h 472"/>
                <a:gd name="T119" fmla="*/ 707 w 707"/>
                <a:gd name="T120" fmla="*/ 472 h 47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212"/>
            <p:cNvSpPr>
              <a:spLocks/>
            </p:cNvSpPr>
            <p:nvPr/>
          </p:nvSpPr>
          <p:spPr bwMode="auto">
            <a:xfrm>
              <a:off x="3394" y="2701"/>
              <a:ext cx="206" cy="160"/>
            </a:xfrm>
            <a:custGeom>
              <a:avLst/>
              <a:gdLst>
                <a:gd name="T0" fmla="*/ 12 w 617"/>
                <a:gd name="T1" fmla="*/ 1 h 480"/>
                <a:gd name="T2" fmla="*/ 15 w 617"/>
                <a:gd name="T3" fmla="*/ 2 h 480"/>
                <a:gd name="T4" fmla="*/ 18 w 617"/>
                <a:gd name="T5" fmla="*/ 4 h 480"/>
                <a:gd name="T6" fmla="*/ 20 w 617"/>
                <a:gd name="T7" fmla="*/ 5 h 480"/>
                <a:gd name="T8" fmla="*/ 22 w 617"/>
                <a:gd name="T9" fmla="*/ 6 h 480"/>
                <a:gd name="T10" fmla="*/ 24 w 617"/>
                <a:gd name="T11" fmla="*/ 7 h 480"/>
                <a:gd name="T12" fmla="*/ 26 w 617"/>
                <a:gd name="T13" fmla="*/ 9 h 480"/>
                <a:gd name="T14" fmla="*/ 28 w 617"/>
                <a:gd name="T15" fmla="*/ 10 h 480"/>
                <a:gd name="T16" fmla="*/ 33 w 617"/>
                <a:gd name="T17" fmla="*/ 14 h 480"/>
                <a:gd name="T18" fmla="*/ 36 w 617"/>
                <a:gd name="T19" fmla="*/ 18 h 480"/>
                <a:gd name="T20" fmla="*/ 39 w 617"/>
                <a:gd name="T21" fmla="*/ 22 h 480"/>
                <a:gd name="T22" fmla="*/ 42 w 617"/>
                <a:gd name="T23" fmla="*/ 25 h 480"/>
                <a:gd name="T24" fmla="*/ 45 w 617"/>
                <a:gd name="T25" fmla="*/ 29 h 480"/>
                <a:gd name="T26" fmla="*/ 47 w 617"/>
                <a:gd name="T27" fmla="*/ 32 h 480"/>
                <a:gd name="T28" fmla="*/ 50 w 617"/>
                <a:gd name="T29" fmla="*/ 33 h 480"/>
                <a:gd name="T30" fmla="*/ 61 w 617"/>
                <a:gd name="T31" fmla="*/ 33 h 480"/>
                <a:gd name="T32" fmla="*/ 67 w 617"/>
                <a:gd name="T33" fmla="*/ 40 h 480"/>
                <a:gd name="T34" fmla="*/ 69 w 617"/>
                <a:gd name="T35" fmla="*/ 46 h 480"/>
                <a:gd name="T36" fmla="*/ 68 w 617"/>
                <a:gd name="T37" fmla="*/ 49 h 480"/>
                <a:gd name="T38" fmla="*/ 66 w 617"/>
                <a:gd name="T39" fmla="*/ 51 h 480"/>
                <a:gd name="T40" fmla="*/ 63 w 617"/>
                <a:gd name="T41" fmla="*/ 52 h 480"/>
                <a:gd name="T42" fmla="*/ 56 w 617"/>
                <a:gd name="T43" fmla="*/ 53 h 480"/>
                <a:gd name="T44" fmla="*/ 51 w 617"/>
                <a:gd name="T45" fmla="*/ 51 h 480"/>
                <a:gd name="T46" fmla="*/ 56 w 617"/>
                <a:gd name="T47" fmla="*/ 51 h 480"/>
                <a:gd name="T48" fmla="*/ 63 w 617"/>
                <a:gd name="T49" fmla="*/ 48 h 480"/>
                <a:gd name="T50" fmla="*/ 62 w 617"/>
                <a:gd name="T51" fmla="*/ 43 h 480"/>
                <a:gd name="T52" fmla="*/ 60 w 617"/>
                <a:gd name="T53" fmla="*/ 40 h 480"/>
                <a:gd name="T54" fmla="*/ 59 w 617"/>
                <a:gd name="T55" fmla="*/ 39 h 480"/>
                <a:gd name="T56" fmla="*/ 55 w 617"/>
                <a:gd name="T57" fmla="*/ 38 h 480"/>
                <a:gd name="T58" fmla="*/ 50 w 617"/>
                <a:gd name="T59" fmla="*/ 40 h 480"/>
                <a:gd name="T60" fmla="*/ 46 w 617"/>
                <a:gd name="T61" fmla="*/ 43 h 480"/>
                <a:gd name="T62" fmla="*/ 44 w 617"/>
                <a:gd name="T63" fmla="*/ 38 h 480"/>
                <a:gd name="T64" fmla="*/ 43 w 617"/>
                <a:gd name="T65" fmla="*/ 35 h 480"/>
                <a:gd name="T66" fmla="*/ 41 w 617"/>
                <a:gd name="T67" fmla="*/ 31 h 480"/>
                <a:gd name="T68" fmla="*/ 39 w 617"/>
                <a:gd name="T69" fmla="*/ 28 h 480"/>
                <a:gd name="T70" fmla="*/ 36 w 617"/>
                <a:gd name="T71" fmla="*/ 25 h 480"/>
                <a:gd name="T72" fmla="*/ 33 w 617"/>
                <a:gd name="T73" fmla="*/ 21 h 480"/>
                <a:gd name="T74" fmla="*/ 31 w 617"/>
                <a:gd name="T75" fmla="*/ 18 h 480"/>
                <a:gd name="T76" fmla="*/ 27 w 617"/>
                <a:gd name="T77" fmla="*/ 14 h 480"/>
                <a:gd name="T78" fmla="*/ 22 w 617"/>
                <a:gd name="T79" fmla="*/ 9 h 480"/>
                <a:gd name="T80" fmla="*/ 20 w 617"/>
                <a:gd name="T81" fmla="*/ 8 h 480"/>
                <a:gd name="T82" fmla="*/ 17 w 617"/>
                <a:gd name="T83" fmla="*/ 7 h 480"/>
                <a:gd name="T84" fmla="*/ 15 w 617"/>
                <a:gd name="T85" fmla="*/ 5 h 480"/>
                <a:gd name="T86" fmla="*/ 12 w 617"/>
                <a:gd name="T87" fmla="*/ 4 h 480"/>
                <a:gd name="T88" fmla="*/ 9 w 617"/>
                <a:gd name="T89" fmla="*/ 3 h 480"/>
                <a:gd name="T90" fmla="*/ 4 w 617"/>
                <a:gd name="T91" fmla="*/ 2 h 480"/>
                <a:gd name="T92" fmla="*/ 0 w 617"/>
                <a:gd name="T93" fmla="*/ 1 h 480"/>
                <a:gd name="T94" fmla="*/ 10 w 617"/>
                <a:gd name="T95" fmla="*/ 0 h 4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17"/>
                <a:gd name="T145" fmla="*/ 0 h 480"/>
                <a:gd name="T146" fmla="*/ 617 w 617"/>
                <a:gd name="T147" fmla="*/ 480 h 48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213"/>
            <p:cNvSpPr>
              <a:spLocks/>
            </p:cNvSpPr>
            <p:nvPr/>
          </p:nvSpPr>
          <p:spPr bwMode="auto">
            <a:xfrm>
              <a:off x="3330" y="2835"/>
              <a:ext cx="232" cy="132"/>
            </a:xfrm>
            <a:custGeom>
              <a:avLst/>
              <a:gdLst>
                <a:gd name="T0" fmla="*/ 0 w 696"/>
                <a:gd name="T1" fmla="*/ 23 h 395"/>
                <a:gd name="T2" fmla="*/ 2 w 696"/>
                <a:gd name="T3" fmla="*/ 29 h 395"/>
                <a:gd name="T4" fmla="*/ 4 w 696"/>
                <a:gd name="T5" fmla="*/ 33 h 395"/>
                <a:gd name="T6" fmla="*/ 7 w 696"/>
                <a:gd name="T7" fmla="*/ 37 h 395"/>
                <a:gd name="T8" fmla="*/ 10 w 696"/>
                <a:gd name="T9" fmla="*/ 39 h 395"/>
                <a:gd name="T10" fmla="*/ 12 w 696"/>
                <a:gd name="T11" fmla="*/ 41 h 395"/>
                <a:gd name="T12" fmla="*/ 14 w 696"/>
                <a:gd name="T13" fmla="*/ 42 h 395"/>
                <a:gd name="T14" fmla="*/ 18 w 696"/>
                <a:gd name="T15" fmla="*/ 43 h 395"/>
                <a:gd name="T16" fmla="*/ 22 w 696"/>
                <a:gd name="T17" fmla="*/ 44 h 395"/>
                <a:gd name="T18" fmla="*/ 31 w 696"/>
                <a:gd name="T19" fmla="*/ 44 h 395"/>
                <a:gd name="T20" fmla="*/ 37 w 696"/>
                <a:gd name="T21" fmla="*/ 42 h 395"/>
                <a:gd name="T22" fmla="*/ 40 w 696"/>
                <a:gd name="T23" fmla="*/ 41 h 395"/>
                <a:gd name="T24" fmla="*/ 42 w 696"/>
                <a:gd name="T25" fmla="*/ 39 h 395"/>
                <a:gd name="T26" fmla="*/ 44 w 696"/>
                <a:gd name="T27" fmla="*/ 37 h 395"/>
                <a:gd name="T28" fmla="*/ 48 w 696"/>
                <a:gd name="T29" fmla="*/ 34 h 395"/>
                <a:gd name="T30" fmla="*/ 51 w 696"/>
                <a:gd name="T31" fmla="*/ 31 h 395"/>
                <a:gd name="T32" fmla="*/ 55 w 696"/>
                <a:gd name="T33" fmla="*/ 32 h 395"/>
                <a:gd name="T34" fmla="*/ 63 w 696"/>
                <a:gd name="T35" fmla="*/ 33 h 395"/>
                <a:gd name="T36" fmla="*/ 70 w 696"/>
                <a:gd name="T37" fmla="*/ 31 h 395"/>
                <a:gd name="T38" fmla="*/ 72 w 696"/>
                <a:gd name="T39" fmla="*/ 29 h 395"/>
                <a:gd name="T40" fmla="*/ 77 w 696"/>
                <a:gd name="T41" fmla="*/ 23 h 395"/>
                <a:gd name="T42" fmla="*/ 52 w 696"/>
                <a:gd name="T43" fmla="*/ 21 h 395"/>
                <a:gd name="T44" fmla="*/ 47 w 696"/>
                <a:gd name="T45" fmla="*/ 0 h 395"/>
                <a:gd name="T46" fmla="*/ 46 w 696"/>
                <a:gd name="T47" fmla="*/ 18 h 395"/>
                <a:gd name="T48" fmla="*/ 44 w 696"/>
                <a:gd name="T49" fmla="*/ 25 h 395"/>
                <a:gd name="T50" fmla="*/ 42 w 696"/>
                <a:gd name="T51" fmla="*/ 29 h 395"/>
                <a:gd name="T52" fmla="*/ 39 w 696"/>
                <a:gd name="T53" fmla="*/ 32 h 395"/>
                <a:gd name="T54" fmla="*/ 37 w 696"/>
                <a:gd name="T55" fmla="*/ 34 h 395"/>
                <a:gd name="T56" fmla="*/ 35 w 696"/>
                <a:gd name="T57" fmla="*/ 35 h 395"/>
                <a:gd name="T58" fmla="*/ 34 w 696"/>
                <a:gd name="T59" fmla="*/ 36 h 395"/>
                <a:gd name="T60" fmla="*/ 31 w 696"/>
                <a:gd name="T61" fmla="*/ 37 h 395"/>
                <a:gd name="T62" fmla="*/ 28 w 696"/>
                <a:gd name="T63" fmla="*/ 38 h 395"/>
                <a:gd name="T64" fmla="*/ 21 w 696"/>
                <a:gd name="T65" fmla="*/ 37 h 395"/>
                <a:gd name="T66" fmla="*/ 18 w 696"/>
                <a:gd name="T67" fmla="*/ 36 h 395"/>
                <a:gd name="T68" fmla="*/ 15 w 696"/>
                <a:gd name="T69" fmla="*/ 31 h 395"/>
                <a:gd name="T70" fmla="*/ 13 w 696"/>
                <a:gd name="T71" fmla="*/ 28 h 395"/>
                <a:gd name="T72" fmla="*/ 12 w 696"/>
                <a:gd name="T73" fmla="*/ 25 h 395"/>
                <a:gd name="T74" fmla="*/ 10 w 696"/>
                <a:gd name="T75" fmla="*/ 21 h 395"/>
                <a:gd name="T76" fmla="*/ 8 w 696"/>
                <a:gd name="T77" fmla="*/ 16 h 395"/>
                <a:gd name="T78" fmla="*/ 0 w 696"/>
                <a:gd name="T79" fmla="*/ 14 h 39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96"/>
                <a:gd name="T121" fmla="*/ 0 h 395"/>
                <a:gd name="T122" fmla="*/ 696 w 696"/>
                <a:gd name="T123" fmla="*/ 395 h 39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214"/>
            <p:cNvSpPr>
              <a:spLocks/>
            </p:cNvSpPr>
            <p:nvPr/>
          </p:nvSpPr>
          <p:spPr bwMode="auto">
            <a:xfrm>
              <a:off x="3397" y="2838"/>
              <a:ext cx="48" cy="72"/>
            </a:xfrm>
            <a:custGeom>
              <a:avLst/>
              <a:gdLst>
                <a:gd name="T0" fmla="*/ 5 w 145"/>
                <a:gd name="T1" fmla="*/ 1 h 218"/>
                <a:gd name="T2" fmla="*/ 0 w 145"/>
                <a:gd name="T3" fmla="*/ 7 h 218"/>
                <a:gd name="T4" fmla="*/ 0 w 145"/>
                <a:gd name="T5" fmla="*/ 16 h 218"/>
                <a:gd name="T6" fmla="*/ 4 w 145"/>
                <a:gd name="T7" fmla="*/ 24 h 218"/>
                <a:gd name="T8" fmla="*/ 11 w 145"/>
                <a:gd name="T9" fmla="*/ 23 h 218"/>
                <a:gd name="T10" fmla="*/ 14 w 145"/>
                <a:gd name="T11" fmla="*/ 18 h 218"/>
                <a:gd name="T12" fmla="*/ 16 w 145"/>
                <a:gd name="T13" fmla="*/ 10 h 218"/>
                <a:gd name="T14" fmla="*/ 14 w 145"/>
                <a:gd name="T15" fmla="*/ 4 h 218"/>
                <a:gd name="T16" fmla="*/ 10 w 145"/>
                <a:gd name="T17" fmla="*/ 0 h 218"/>
                <a:gd name="T18" fmla="*/ 5 w 145"/>
                <a:gd name="T19" fmla="*/ 1 h 218"/>
                <a:gd name="T20" fmla="*/ 5 w 145"/>
                <a:gd name="T21" fmla="*/ 1 h 2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5"/>
                <a:gd name="T34" fmla="*/ 0 h 218"/>
                <a:gd name="T35" fmla="*/ 145 w 145"/>
                <a:gd name="T36" fmla="*/ 218 h 2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215"/>
            <p:cNvSpPr>
              <a:spLocks/>
            </p:cNvSpPr>
            <p:nvPr/>
          </p:nvSpPr>
          <p:spPr bwMode="auto">
            <a:xfrm>
              <a:off x="2815" y="2841"/>
              <a:ext cx="534" cy="194"/>
            </a:xfrm>
            <a:custGeom>
              <a:avLst/>
              <a:gdLst>
                <a:gd name="T0" fmla="*/ 0 w 1602"/>
                <a:gd name="T1" fmla="*/ 34 h 581"/>
                <a:gd name="T2" fmla="*/ 1 w 1602"/>
                <a:gd name="T3" fmla="*/ 41 h 581"/>
                <a:gd name="T4" fmla="*/ 3 w 1602"/>
                <a:gd name="T5" fmla="*/ 46 h 581"/>
                <a:gd name="T6" fmla="*/ 6 w 1602"/>
                <a:gd name="T7" fmla="*/ 50 h 581"/>
                <a:gd name="T8" fmla="*/ 9 w 1602"/>
                <a:gd name="T9" fmla="*/ 55 h 581"/>
                <a:gd name="T10" fmla="*/ 12 w 1602"/>
                <a:gd name="T11" fmla="*/ 57 h 581"/>
                <a:gd name="T12" fmla="*/ 14 w 1602"/>
                <a:gd name="T13" fmla="*/ 58 h 581"/>
                <a:gd name="T14" fmla="*/ 17 w 1602"/>
                <a:gd name="T15" fmla="*/ 60 h 581"/>
                <a:gd name="T16" fmla="*/ 20 w 1602"/>
                <a:gd name="T17" fmla="*/ 61 h 581"/>
                <a:gd name="T18" fmla="*/ 23 w 1602"/>
                <a:gd name="T19" fmla="*/ 62 h 581"/>
                <a:gd name="T20" fmla="*/ 26 w 1602"/>
                <a:gd name="T21" fmla="*/ 63 h 581"/>
                <a:gd name="T22" fmla="*/ 31 w 1602"/>
                <a:gd name="T23" fmla="*/ 64 h 581"/>
                <a:gd name="T24" fmla="*/ 39 w 1602"/>
                <a:gd name="T25" fmla="*/ 65 h 581"/>
                <a:gd name="T26" fmla="*/ 47 w 1602"/>
                <a:gd name="T27" fmla="*/ 63 h 581"/>
                <a:gd name="T28" fmla="*/ 50 w 1602"/>
                <a:gd name="T29" fmla="*/ 62 h 581"/>
                <a:gd name="T30" fmla="*/ 53 w 1602"/>
                <a:gd name="T31" fmla="*/ 60 h 581"/>
                <a:gd name="T32" fmla="*/ 56 w 1602"/>
                <a:gd name="T33" fmla="*/ 59 h 581"/>
                <a:gd name="T34" fmla="*/ 59 w 1602"/>
                <a:gd name="T35" fmla="*/ 56 h 581"/>
                <a:gd name="T36" fmla="*/ 63 w 1602"/>
                <a:gd name="T37" fmla="*/ 52 h 581"/>
                <a:gd name="T38" fmla="*/ 66 w 1602"/>
                <a:gd name="T39" fmla="*/ 49 h 581"/>
                <a:gd name="T40" fmla="*/ 178 w 1602"/>
                <a:gd name="T41" fmla="*/ 31 h 581"/>
                <a:gd name="T42" fmla="*/ 68 w 1602"/>
                <a:gd name="T43" fmla="*/ 33 h 581"/>
                <a:gd name="T44" fmla="*/ 64 w 1602"/>
                <a:gd name="T45" fmla="*/ 10 h 581"/>
                <a:gd name="T46" fmla="*/ 64 w 1602"/>
                <a:gd name="T47" fmla="*/ 31 h 581"/>
                <a:gd name="T48" fmla="*/ 62 w 1602"/>
                <a:gd name="T49" fmla="*/ 40 h 581"/>
                <a:gd name="T50" fmla="*/ 61 w 1602"/>
                <a:gd name="T51" fmla="*/ 45 h 581"/>
                <a:gd name="T52" fmla="*/ 58 w 1602"/>
                <a:gd name="T53" fmla="*/ 49 h 581"/>
                <a:gd name="T54" fmla="*/ 55 w 1602"/>
                <a:gd name="T55" fmla="*/ 52 h 581"/>
                <a:gd name="T56" fmla="*/ 53 w 1602"/>
                <a:gd name="T57" fmla="*/ 54 h 581"/>
                <a:gd name="T58" fmla="*/ 51 w 1602"/>
                <a:gd name="T59" fmla="*/ 55 h 581"/>
                <a:gd name="T60" fmla="*/ 48 w 1602"/>
                <a:gd name="T61" fmla="*/ 56 h 581"/>
                <a:gd name="T62" fmla="*/ 45 w 1602"/>
                <a:gd name="T63" fmla="*/ 57 h 581"/>
                <a:gd name="T64" fmla="*/ 39 w 1602"/>
                <a:gd name="T65" fmla="*/ 58 h 581"/>
                <a:gd name="T66" fmla="*/ 33 w 1602"/>
                <a:gd name="T67" fmla="*/ 56 h 581"/>
                <a:gd name="T68" fmla="*/ 29 w 1602"/>
                <a:gd name="T69" fmla="*/ 54 h 581"/>
                <a:gd name="T70" fmla="*/ 27 w 1602"/>
                <a:gd name="T71" fmla="*/ 53 h 581"/>
                <a:gd name="T72" fmla="*/ 23 w 1602"/>
                <a:gd name="T73" fmla="*/ 51 h 581"/>
                <a:gd name="T74" fmla="*/ 17 w 1602"/>
                <a:gd name="T75" fmla="*/ 42 h 581"/>
                <a:gd name="T76" fmla="*/ 16 w 1602"/>
                <a:gd name="T77" fmla="*/ 34 h 581"/>
                <a:gd name="T78" fmla="*/ 14 w 1602"/>
                <a:gd name="T79" fmla="*/ 19 h 581"/>
                <a:gd name="T80" fmla="*/ 17 w 1602"/>
                <a:gd name="T81" fmla="*/ 9 h 581"/>
                <a:gd name="T82" fmla="*/ 19 w 1602"/>
                <a:gd name="T83" fmla="*/ 0 h 581"/>
                <a:gd name="T84" fmla="*/ 0 w 1602"/>
                <a:gd name="T85" fmla="*/ 31 h 58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02"/>
                <a:gd name="T130" fmla="*/ 0 h 581"/>
                <a:gd name="T131" fmla="*/ 1602 w 1602"/>
                <a:gd name="T132" fmla="*/ 581 h 58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216"/>
            <p:cNvSpPr>
              <a:spLocks/>
            </p:cNvSpPr>
            <p:nvPr/>
          </p:nvSpPr>
          <p:spPr bwMode="auto">
            <a:xfrm>
              <a:off x="2897" y="2870"/>
              <a:ext cx="83" cy="113"/>
            </a:xfrm>
            <a:custGeom>
              <a:avLst/>
              <a:gdLst>
                <a:gd name="T0" fmla="*/ 0 w 249"/>
                <a:gd name="T1" fmla="*/ 14 h 337"/>
                <a:gd name="T2" fmla="*/ 4 w 249"/>
                <a:gd name="T3" fmla="*/ 4 h 337"/>
                <a:gd name="T4" fmla="*/ 11 w 249"/>
                <a:gd name="T5" fmla="*/ 0 h 337"/>
                <a:gd name="T6" fmla="*/ 20 w 249"/>
                <a:gd name="T7" fmla="*/ 0 h 337"/>
                <a:gd name="T8" fmla="*/ 26 w 249"/>
                <a:gd name="T9" fmla="*/ 7 h 337"/>
                <a:gd name="T10" fmla="*/ 28 w 249"/>
                <a:gd name="T11" fmla="*/ 15 h 337"/>
                <a:gd name="T12" fmla="*/ 26 w 249"/>
                <a:gd name="T13" fmla="*/ 26 h 337"/>
                <a:gd name="T14" fmla="*/ 21 w 249"/>
                <a:gd name="T15" fmla="*/ 34 h 337"/>
                <a:gd name="T16" fmla="*/ 14 w 249"/>
                <a:gd name="T17" fmla="*/ 38 h 337"/>
                <a:gd name="T18" fmla="*/ 7 w 249"/>
                <a:gd name="T19" fmla="*/ 36 h 337"/>
                <a:gd name="T20" fmla="*/ 2 w 249"/>
                <a:gd name="T21" fmla="*/ 30 h 337"/>
                <a:gd name="T22" fmla="*/ 0 w 249"/>
                <a:gd name="T23" fmla="*/ 20 h 337"/>
                <a:gd name="T24" fmla="*/ 0 w 249"/>
                <a:gd name="T25" fmla="*/ 14 h 337"/>
                <a:gd name="T26" fmla="*/ 0 w 249"/>
                <a:gd name="T27" fmla="*/ 14 h 3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9"/>
                <a:gd name="T43" fmla="*/ 0 h 337"/>
                <a:gd name="T44" fmla="*/ 249 w 249"/>
                <a:gd name="T45" fmla="*/ 337 h 33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217"/>
            <p:cNvSpPr>
              <a:spLocks/>
            </p:cNvSpPr>
            <p:nvPr/>
          </p:nvSpPr>
          <p:spPr bwMode="auto">
            <a:xfrm>
              <a:off x="2448" y="2968"/>
              <a:ext cx="443" cy="100"/>
            </a:xfrm>
            <a:custGeom>
              <a:avLst/>
              <a:gdLst>
                <a:gd name="T0" fmla="*/ 127 w 1330"/>
                <a:gd name="T1" fmla="*/ 0 h 299"/>
                <a:gd name="T2" fmla="*/ 67 w 1330"/>
                <a:gd name="T3" fmla="*/ 5 h 299"/>
                <a:gd name="T4" fmla="*/ 0 w 1330"/>
                <a:gd name="T5" fmla="*/ 22 h 299"/>
                <a:gd name="T6" fmla="*/ 48 w 1330"/>
                <a:gd name="T7" fmla="*/ 17 h 299"/>
                <a:gd name="T8" fmla="*/ 15 w 1330"/>
                <a:gd name="T9" fmla="*/ 30 h 299"/>
                <a:gd name="T10" fmla="*/ 80 w 1330"/>
                <a:gd name="T11" fmla="*/ 20 h 299"/>
                <a:gd name="T12" fmla="*/ 49 w 1330"/>
                <a:gd name="T13" fmla="*/ 33 h 299"/>
                <a:gd name="T14" fmla="*/ 105 w 1330"/>
                <a:gd name="T15" fmla="*/ 22 h 299"/>
                <a:gd name="T16" fmla="*/ 90 w 1330"/>
                <a:gd name="T17" fmla="*/ 31 h 299"/>
                <a:gd name="T18" fmla="*/ 148 w 1330"/>
                <a:gd name="T19" fmla="*/ 18 h 299"/>
                <a:gd name="T20" fmla="*/ 127 w 1330"/>
                <a:gd name="T21" fmla="*/ 0 h 299"/>
                <a:gd name="T22" fmla="*/ 127 w 1330"/>
                <a:gd name="T23" fmla="*/ 0 h 2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30"/>
                <a:gd name="T37" fmla="*/ 0 h 299"/>
                <a:gd name="T38" fmla="*/ 1330 w 1330"/>
                <a:gd name="T39" fmla="*/ 299 h 2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237"/>
          <p:cNvGrpSpPr>
            <a:grpSpLocks/>
          </p:cNvGrpSpPr>
          <p:nvPr/>
        </p:nvGrpSpPr>
        <p:grpSpPr bwMode="auto">
          <a:xfrm>
            <a:off x="5791200" y="3581400"/>
            <a:ext cx="1828800" cy="908050"/>
            <a:chOff x="3648" y="2256"/>
            <a:chExt cx="1152" cy="572"/>
          </a:xfrm>
        </p:grpSpPr>
        <p:sp>
          <p:nvSpPr>
            <p:cNvPr id="3081" name="Freeform 218"/>
            <p:cNvSpPr>
              <a:spLocks/>
            </p:cNvSpPr>
            <p:nvPr/>
          </p:nvSpPr>
          <p:spPr bwMode="auto">
            <a:xfrm>
              <a:off x="3778" y="2377"/>
              <a:ext cx="349" cy="259"/>
            </a:xfrm>
            <a:custGeom>
              <a:avLst/>
              <a:gdLst>
                <a:gd name="T0" fmla="*/ 106 w 1047"/>
                <a:gd name="T1" fmla="*/ 0 h 776"/>
                <a:gd name="T2" fmla="*/ 22 w 1047"/>
                <a:gd name="T3" fmla="*/ 8 h 776"/>
                <a:gd name="T4" fmla="*/ 0 w 1047"/>
                <a:gd name="T5" fmla="*/ 27 h 776"/>
                <a:gd name="T6" fmla="*/ 1 w 1047"/>
                <a:gd name="T7" fmla="*/ 86 h 776"/>
                <a:gd name="T8" fmla="*/ 14 w 1047"/>
                <a:gd name="T9" fmla="*/ 86 h 776"/>
                <a:gd name="T10" fmla="*/ 16 w 1047"/>
                <a:gd name="T11" fmla="*/ 28 h 776"/>
                <a:gd name="T12" fmla="*/ 40 w 1047"/>
                <a:gd name="T13" fmla="*/ 31 h 776"/>
                <a:gd name="T14" fmla="*/ 25 w 1047"/>
                <a:gd name="T15" fmla="*/ 13 h 776"/>
                <a:gd name="T16" fmla="*/ 116 w 1047"/>
                <a:gd name="T17" fmla="*/ 4 h 776"/>
                <a:gd name="T18" fmla="*/ 106 w 1047"/>
                <a:gd name="T19" fmla="*/ 0 h 776"/>
                <a:gd name="T20" fmla="*/ 106 w 1047"/>
                <a:gd name="T21" fmla="*/ 0 h 7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47"/>
                <a:gd name="T34" fmla="*/ 0 h 776"/>
                <a:gd name="T35" fmla="*/ 1047 w 1047"/>
                <a:gd name="T36" fmla="*/ 776 h 7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219"/>
            <p:cNvSpPr>
              <a:spLocks/>
            </p:cNvSpPr>
            <p:nvPr/>
          </p:nvSpPr>
          <p:spPr bwMode="auto">
            <a:xfrm>
              <a:off x="3652" y="2468"/>
              <a:ext cx="878" cy="217"/>
            </a:xfrm>
            <a:custGeom>
              <a:avLst/>
              <a:gdLst>
                <a:gd name="T0" fmla="*/ 24 w 2634"/>
                <a:gd name="T1" fmla="*/ 4 h 651"/>
                <a:gd name="T2" fmla="*/ 19 w 2634"/>
                <a:gd name="T3" fmla="*/ 7 h 651"/>
                <a:gd name="T4" fmla="*/ 15 w 2634"/>
                <a:gd name="T5" fmla="*/ 10 h 651"/>
                <a:gd name="T6" fmla="*/ 8 w 2634"/>
                <a:gd name="T7" fmla="*/ 17 h 651"/>
                <a:gd name="T8" fmla="*/ 3 w 2634"/>
                <a:gd name="T9" fmla="*/ 26 h 651"/>
                <a:gd name="T10" fmla="*/ 1 w 2634"/>
                <a:gd name="T11" fmla="*/ 46 h 651"/>
                <a:gd name="T12" fmla="*/ 4 w 2634"/>
                <a:gd name="T13" fmla="*/ 53 h 651"/>
                <a:gd name="T14" fmla="*/ 10 w 2634"/>
                <a:gd name="T15" fmla="*/ 58 h 651"/>
                <a:gd name="T16" fmla="*/ 16 w 2634"/>
                <a:gd name="T17" fmla="*/ 60 h 651"/>
                <a:gd name="T18" fmla="*/ 125 w 2634"/>
                <a:gd name="T19" fmla="*/ 69 h 651"/>
                <a:gd name="T20" fmla="*/ 138 w 2634"/>
                <a:gd name="T21" fmla="*/ 56 h 651"/>
                <a:gd name="T22" fmla="*/ 142 w 2634"/>
                <a:gd name="T23" fmla="*/ 48 h 651"/>
                <a:gd name="T24" fmla="*/ 148 w 2634"/>
                <a:gd name="T25" fmla="*/ 43 h 651"/>
                <a:gd name="T26" fmla="*/ 153 w 2634"/>
                <a:gd name="T27" fmla="*/ 40 h 651"/>
                <a:gd name="T28" fmla="*/ 170 w 2634"/>
                <a:gd name="T29" fmla="*/ 41 h 651"/>
                <a:gd name="T30" fmla="*/ 177 w 2634"/>
                <a:gd name="T31" fmla="*/ 44 h 651"/>
                <a:gd name="T32" fmla="*/ 185 w 2634"/>
                <a:gd name="T33" fmla="*/ 54 h 651"/>
                <a:gd name="T34" fmla="*/ 189 w 2634"/>
                <a:gd name="T35" fmla="*/ 72 h 651"/>
                <a:gd name="T36" fmla="*/ 213 w 2634"/>
                <a:gd name="T37" fmla="*/ 57 h 651"/>
                <a:gd name="T38" fmla="*/ 206 w 2634"/>
                <a:gd name="T39" fmla="*/ 50 h 651"/>
                <a:gd name="T40" fmla="*/ 198 w 2634"/>
                <a:gd name="T41" fmla="*/ 43 h 651"/>
                <a:gd name="T42" fmla="*/ 191 w 2634"/>
                <a:gd name="T43" fmla="*/ 37 h 651"/>
                <a:gd name="T44" fmla="*/ 186 w 2634"/>
                <a:gd name="T45" fmla="*/ 34 h 651"/>
                <a:gd name="T46" fmla="*/ 182 w 2634"/>
                <a:gd name="T47" fmla="*/ 31 h 651"/>
                <a:gd name="T48" fmla="*/ 177 w 2634"/>
                <a:gd name="T49" fmla="*/ 28 h 651"/>
                <a:gd name="T50" fmla="*/ 173 w 2634"/>
                <a:gd name="T51" fmla="*/ 26 h 651"/>
                <a:gd name="T52" fmla="*/ 165 w 2634"/>
                <a:gd name="T53" fmla="*/ 24 h 651"/>
                <a:gd name="T54" fmla="*/ 155 w 2634"/>
                <a:gd name="T55" fmla="*/ 26 h 651"/>
                <a:gd name="T56" fmla="*/ 148 w 2634"/>
                <a:gd name="T57" fmla="*/ 29 h 651"/>
                <a:gd name="T58" fmla="*/ 144 w 2634"/>
                <a:gd name="T59" fmla="*/ 32 h 651"/>
                <a:gd name="T60" fmla="*/ 141 w 2634"/>
                <a:gd name="T61" fmla="*/ 34 h 651"/>
                <a:gd name="T62" fmla="*/ 138 w 2634"/>
                <a:gd name="T63" fmla="*/ 36 h 651"/>
                <a:gd name="T64" fmla="*/ 135 w 2634"/>
                <a:gd name="T65" fmla="*/ 38 h 651"/>
                <a:gd name="T66" fmla="*/ 132 w 2634"/>
                <a:gd name="T67" fmla="*/ 41 h 651"/>
                <a:gd name="T68" fmla="*/ 127 w 2634"/>
                <a:gd name="T69" fmla="*/ 43 h 651"/>
                <a:gd name="T70" fmla="*/ 122 w 2634"/>
                <a:gd name="T71" fmla="*/ 45 h 651"/>
                <a:gd name="T72" fmla="*/ 119 w 2634"/>
                <a:gd name="T73" fmla="*/ 37 h 651"/>
                <a:gd name="T74" fmla="*/ 123 w 2634"/>
                <a:gd name="T75" fmla="*/ 30 h 651"/>
                <a:gd name="T76" fmla="*/ 119 w 2634"/>
                <a:gd name="T77" fmla="*/ 14 h 651"/>
                <a:gd name="T78" fmla="*/ 116 w 2634"/>
                <a:gd name="T79" fmla="*/ 15 h 651"/>
                <a:gd name="T80" fmla="*/ 111 w 2634"/>
                <a:gd name="T81" fmla="*/ 22 h 651"/>
                <a:gd name="T82" fmla="*/ 107 w 2634"/>
                <a:gd name="T83" fmla="*/ 33 h 651"/>
                <a:gd name="T84" fmla="*/ 102 w 2634"/>
                <a:gd name="T85" fmla="*/ 38 h 651"/>
                <a:gd name="T86" fmla="*/ 93 w 2634"/>
                <a:gd name="T87" fmla="*/ 39 h 651"/>
                <a:gd name="T88" fmla="*/ 86 w 2634"/>
                <a:gd name="T89" fmla="*/ 31 h 651"/>
                <a:gd name="T90" fmla="*/ 86 w 2634"/>
                <a:gd name="T91" fmla="*/ 21 h 651"/>
                <a:gd name="T92" fmla="*/ 81 w 2634"/>
                <a:gd name="T93" fmla="*/ 0 h 651"/>
                <a:gd name="T94" fmla="*/ 43 w 2634"/>
                <a:gd name="T95" fmla="*/ 43 h 651"/>
                <a:gd name="T96" fmla="*/ 37 w 2634"/>
                <a:gd name="T97" fmla="*/ 46 h 651"/>
                <a:gd name="T98" fmla="*/ 29 w 2634"/>
                <a:gd name="T99" fmla="*/ 49 h 651"/>
                <a:gd name="T100" fmla="*/ 16 w 2634"/>
                <a:gd name="T101" fmla="*/ 43 h 651"/>
                <a:gd name="T102" fmla="*/ 10 w 2634"/>
                <a:gd name="T103" fmla="*/ 30 h 651"/>
                <a:gd name="T104" fmla="*/ 14 w 2634"/>
                <a:gd name="T105" fmla="*/ 16 h 651"/>
                <a:gd name="T106" fmla="*/ 24 w 2634"/>
                <a:gd name="T107" fmla="*/ 6 h 6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34"/>
                <a:gd name="T163" fmla="*/ 0 h 651"/>
                <a:gd name="T164" fmla="*/ 2634 w 2634"/>
                <a:gd name="T165" fmla="*/ 651 h 6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220"/>
            <p:cNvSpPr>
              <a:spLocks/>
            </p:cNvSpPr>
            <p:nvPr/>
          </p:nvSpPr>
          <p:spPr bwMode="auto">
            <a:xfrm>
              <a:off x="3651" y="2624"/>
              <a:ext cx="389" cy="88"/>
            </a:xfrm>
            <a:custGeom>
              <a:avLst/>
              <a:gdLst>
                <a:gd name="T0" fmla="*/ 4 w 1169"/>
                <a:gd name="T1" fmla="*/ 2 h 264"/>
                <a:gd name="T2" fmla="*/ 1 w 1169"/>
                <a:gd name="T3" fmla="*/ 6 h 264"/>
                <a:gd name="T4" fmla="*/ 0 w 1169"/>
                <a:gd name="T5" fmla="*/ 14 h 264"/>
                <a:gd name="T6" fmla="*/ 2 w 1169"/>
                <a:gd name="T7" fmla="*/ 17 h 264"/>
                <a:gd name="T8" fmla="*/ 4 w 1169"/>
                <a:gd name="T9" fmla="*/ 19 h 264"/>
                <a:gd name="T10" fmla="*/ 6 w 1169"/>
                <a:gd name="T11" fmla="*/ 20 h 264"/>
                <a:gd name="T12" fmla="*/ 11 w 1169"/>
                <a:gd name="T13" fmla="*/ 22 h 264"/>
                <a:gd name="T14" fmla="*/ 17 w 1169"/>
                <a:gd name="T15" fmla="*/ 23 h 264"/>
                <a:gd name="T16" fmla="*/ 25 w 1169"/>
                <a:gd name="T17" fmla="*/ 24 h 264"/>
                <a:gd name="T18" fmla="*/ 34 w 1169"/>
                <a:gd name="T19" fmla="*/ 25 h 264"/>
                <a:gd name="T20" fmla="*/ 43 w 1169"/>
                <a:gd name="T21" fmla="*/ 26 h 264"/>
                <a:gd name="T22" fmla="*/ 54 w 1169"/>
                <a:gd name="T23" fmla="*/ 27 h 264"/>
                <a:gd name="T24" fmla="*/ 75 w 1169"/>
                <a:gd name="T25" fmla="*/ 29 h 264"/>
                <a:gd name="T26" fmla="*/ 103 w 1169"/>
                <a:gd name="T27" fmla="*/ 29 h 264"/>
                <a:gd name="T28" fmla="*/ 121 w 1169"/>
                <a:gd name="T29" fmla="*/ 28 h 264"/>
                <a:gd name="T30" fmla="*/ 127 w 1169"/>
                <a:gd name="T31" fmla="*/ 23 h 264"/>
                <a:gd name="T32" fmla="*/ 129 w 1169"/>
                <a:gd name="T33" fmla="*/ 11 h 264"/>
                <a:gd name="T34" fmla="*/ 127 w 1169"/>
                <a:gd name="T35" fmla="*/ 12 h 264"/>
                <a:gd name="T36" fmla="*/ 125 w 1169"/>
                <a:gd name="T37" fmla="*/ 14 h 264"/>
                <a:gd name="T38" fmla="*/ 122 w 1169"/>
                <a:gd name="T39" fmla="*/ 15 h 264"/>
                <a:gd name="T40" fmla="*/ 119 w 1169"/>
                <a:gd name="T41" fmla="*/ 16 h 264"/>
                <a:gd name="T42" fmla="*/ 114 w 1169"/>
                <a:gd name="T43" fmla="*/ 18 h 264"/>
                <a:gd name="T44" fmla="*/ 109 w 1169"/>
                <a:gd name="T45" fmla="*/ 19 h 264"/>
                <a:gd name="T46" fmla="*/ 97 w 1169"/>
                <a:gd name="T47" fmla="*/ 20 h 264"/>
                <a:gd name="T48" fmla="*/ 52 w 1169"/>
                <a:gd name="T49" fmla="*/ 19 h 264"/>
                <a:gd name="T50" fmla="*/ 29 w 1169"/>
                <a:gd name="T51" fmla="*/ 17 h 264"/>
                <a:gd name="T52" fmla="*/ 16 w 1169"/>
                <a:gd name="T53" fmla="*/ 16 h 264"/>
                <a:gd name="T54" fmla="*/ 8 w 1169"/>
                <a:gd name="T55" fmla="*/ 14 h 264"/>
                <a:gd name="T56" fmla="*/ 5 w 1169"/>
                <a:gd name="T57" fmla="*/ 10 h 264"/>
                <a:gd name="T58" fmla="*/ 5 w 1169"/>
                <a:gd name="T59" fmla="*/ 6 h 264"/>
                <a:gd name="T60" fmla="*/ 7 w 1169"/>
                <a:gd name="T61" fmla="*/ 2 h 264"/>
                <a:gd name="T62" fmla="*/ 9 w 1169"/>
                <a:gd name="T63" fmla="*/ 0 h 264"/>
                <a:gd name="T64" fmla="*/ 5 w 1169"/>
                <a:gd name="T65" fmla="*/ 0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69"/>
                <a:gd name="T100" fmla="*/ 0 h 264"/>
                <a:gd name="T101" fmla="*/ 1169 w 1169"/>
                <a:gd name="T102" fmla="*/ 264 h 2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221"/>
            <p:cNvSpPr>
              <a:spLocks/>
            </p:cNvSpPr>
            <p:nvPr/>
          </p:nvSpPr>
          <p:spPr bwMode="auto">
            <a:xfrm>
              <a:off x="3742" y="2690"/>
              <a:ext cx="166" cy="72"/>
            </a:xfrm>
            <a:custGeom>
              <a:avLst/>
              <a:gdLst>
                <a:gd name="T0" fmla="*/ 0 w 499"/>
                <a:gd name="T1" fmla="*/ 0 h 215"/>
                <a:gd name="T2" fmla="*/ 0 w 499"/>
                <a:gd name="T3" fmla="*/ 2 h 215"/>
                <a:gd name="T4" fmla="*/ 1 w 499"/>
                <a:gd name="T5" fmla="*/ 5 h 215"/>
                <a:gd name="T6" fmla="*/ 2 w 499"/>
                <a:gd name="T7" fmla="*/ 8 h 215"/>
                <a:gd name="T8" fmla="*/ 3 w 499"/>
                <a:gd name="T9" fmla="*/ 9 h 215"/>
                <a:gd name="T10" fmla="*/ 4 w 499"/>
                <a:gd name="T11" fmla="*/ 11 h 215"/>
                <a:gd name="T12" fmla="*/ 5 w 499"/>
                <a:gd name="T13" fmla="*/ 13 h 215"/>
                <a:gd name="T14" fmla="*/ 6 w 499"/>
                <a:gd name="T15" fmla="*/ 15 h 215"/>
                <a:gd name="T16" fmla="*/ 7 w 499"/>
                <a:gd name="T17" fmla="*/ 16 h 215"/>
                <a:gd name="T18" fmla="*/ 9 w 499"/>
                <a:gd name="T19" fmla="*/ 18 h 215"/>
                <a:gd name="T20" fmla="*/ 10 w 499"/>
                <a:gd name="T21" fmla="*/ 18 h 215"/>
                <a:gd name="T22" fmla="*/ 11 w 499"/>
                <a:gd name="T23" fmla="*/ 19 h 215"/>
                <a:gd name="T24" fmla="*/ 12 w 499"/>
                <a:gd name="T25" fmla="*/ 20 h 215"/>
                <a:gd name="T26" fmla="*/ 13 w 499"/>
                <a:gd name="T27" fmla="*/ 20 h 215"/>
                <a:gd name="T28" fmla="*/ 14 w 499"/>
                <a:gd name="T29" fmla="*/ 21 h 215"/>
                <a:gd name="T30" fmla="*/ 15 w 499"/>
                <a:gd name="T31" fmla="*/ 21 h 215"/>
                <a:gd name="T32" fmla="*/ 17 w 499"/>
                <a:gd name="T33" fmla="*/ 22 h 215"/>
                <a:gd name="T34" fmla="*/ 18 w 499"/>
                <a:gd name="T35" fmla="*/ 22 h 215"/>
                <a:gd name="T36" fmla="*/ 20 w 499"/>
                <a:gd name="T37" fmla="*/ 23 h 215"/>
                <a:gd name="T38" fmla="*/ 23 w 499"/>
                <a:gd name="T39" fmla="*/ 24 h 215"/>
                <a:gd name="T40" fmla="*/ 27 w 499"/>
                <a:gd name="T41" fmla="*/ 24 h 215"/>
                <a:gd name="T42" fmla="*/ 32 w 499"/>
                <a:gd name="T43" fmla="*/ 24 h 215"/>
                <a:gd name="T44" fmla="*/ 36 w 499"/>
                <a:gd name="T45" fmla="*/ 23 h 215"/>
                <a:gd name="T46" fmla="*/ 40 w 499"/>
                <a:gd name="T47" fmla="*/ 22 h 215"/>
                <a:gd name="T48" fmla="*/ 41 w 499"/>
                <a:gd name="T49" fmla="*/ 22 h 215"/>
                <a:gd name="T50" fmla="*/ 43 w 499"/>
                <a:gd name="T51" fmla="*/ 21 h 215"/>
                <a:gd name="T52" fmla="*/ 44 w 499"/>
                <a:gd name="T53" fmla="*/ 21 h 215"/>
                <a:gd name="T54" fmla="*/ 45 w 499"/>
                <a:gd name="T55" fmla="*/ 20 h 215"/>
                <a:gd name="T56" fmla="*/ 47 w 499"/>
                <a:gd name="T57" fmla="*/ 18 h 215"/>
                <a:gd name="T58" fmla="*/ 49 w 499"/>
                <a:gd name="T59" fmla="*/ 16 h 215"/>
                <a:gd name="T60" fmla="*/ 51 w 499"/>
                <a:gd name="T61" fmla="*/ 13 h 215"/>
                <a:gd name="T62" fmla="*/ 52 w 499"/>
                <a:gd name="T63" fmla="*/ 10 h 215"/>
                <a:gd name="T64" fmla="*/ 54 w 499"/>
                <a:gd name="T65" fmla="*/ 8 h 215"/>
                <a:gd name="T66" fmla="*/ 55 w 499"/>
                <a:gd name="T67" fmla="*/ 6 h 215"/>
                <a:gd name="T68" fmla="*/ 55 w 499"/>
                <a:gd name="T69" fmla="*/ 4 h 215"/>
                <a:gd name="T70" fmla="*/ 0 w 499"/>
                <a:gd name="T71" fmla="*/ 0 h 215"/>
                <a:gd name="T72" fmla="*/ 0 w 499"/>
                <a:gd name="T73" fmla="*/ 0 h 2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99"/>
                <a:gd name="T112" fmla="*/ 0 h 215"/>
                <a:gd name="T113" fmla="*/ 499 w 499"/>
                <a:gd name="T114" fmla="*/ 215 h 2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222"/>
            <p:cNvSpPr>
              <a:spLocks/>
            </p:cNvSpPr>
            <p:nvPr/>
          </p:nvSpPr>
          <p:spPr bwMode="auto">
            <a:xfrm>
              <a:off x="3895" y="2433"/>
              <a:ext cx="730" cy="192"/>
            </a:xfrm>
            <a:custGeom>
              <a:avLst/>
              <a:gdLst>
                <a:gd name="T0" fmla="*/ 5 w 2189"/>
                <a:gd name="T1" fmla="*/ 30 h 575"/>
                <a:gd name="T2" fmla="*/ 6 w 2189"/>
                <a:gd name="T3" fmla="*/ 28 h 575"/>
                <a:gd name="T4" fmla="*/ 8 w 2189"/>
                <a:gd name="T5" fmla="*/ 27 h 575"/>
                <a:gd name="T6" fmla="*/ 11 w 2189"/>
                <a:gd name="T7" fmla="*/ 26 h 575"/>
                <a:gd name="T8" fmla="*/ 15 w 2189"/>
                <a:gd name="T9" fmla="*/ 27 h 575"/>
                <a:gd name="T10" fmla="*/ 18 w 2189"/>
                <a:gd name="T11" fmla="*/ 28 h 575"/>
                <a:gd name="T12" fmla="*/ 23 w 2189"/>
                <a:gd name="T13" fmla="*/ 32 h 575"/>
                <a:gd name="T14" fmla="*/ 26 w 2189"/>
                <a:gd name="T15" fmla="*/ 37 h 575"/>
                <a:gd name="T16" fmla="*/ 27 w 2189"/>
                <a:gd name="T17" fmla="*/ 49 h 575"/>
                <a:gd name="T18" fmla="*/ 30 w 2189"/>
                <a:gd name="T19" fmla="*/ 45 h 575"/>
                <a:gd name="T20" fmla="*/ 32 w 2189"/>
                <a:gd name="T21" fmla="*/ 38 h 575"/>
                <a:gd name="T22" fmla="*/ 30 w 2189"/>
                <a:gd name="T23" fmla="*/ 34 h 575"/>
                <a:gd name="T24" fmla="*/ 29 w 2189"/>
                <a:gd name="T25" fmla="*/ 31 h 575"/>
                <a:gd name="T26" fmla="*/ 27 w 2189"/>
                <a:gd name="T27" fmla="*/ 28 h 575"/>
                <a:gd name="T28" fmla="*/ 23 w 2189"/>
                <a:gd name="T29" fmla="*/ 25 h 575"/>
                <a:gd name="T30" fmla="*/ 20 w 2189"/>
                <a:gd name="T31" fmla="*/ 24 h 575"/>
                <a:gd name="T32" fmla="*/ 16 w 2189"/>
                <a:gd name="T33" fmla="*/ 23 h 575"/>
                <a:gd name="T34" fmla="*/ 17 w 2189"/>
                <a:gd name="T35" fmla="*/ 22 h 575"/>
                <a:gd name="T36" fmla="*/ 25 w 2189"/>
                <a:gd name="T37" fmla="*/ 21 h 575"/>
                <a:gd name="T38" fmla="*/ 32 w 2189"/>
                <a:gd name="T39" fmla="*/ 23 h 575"/>
                <a:gd name="T40" fmla="*/ 35 w 2189"/>
                <a:gd name="T41" fmla="*/ 25 h 575"/>
                <a:gd name="T42" fmla="*/ 38 w 2189"/>
                <a:gd name="T43" fmla="*/ 28 h 575"/>
                <a:gd name="T44" fmla="*/ 40 w 2189"/>
                <a:gd name="T45" fmla="*/ 27 h 575"/>
                <a:gd name="T46" fmla="*/ 42 w 2189"/>
                <a:gd name="T47" fmla="*/ 25 h 575"/>
                <a:gd name="T48" fmla="*/ 44 w 2189"/>
                <a:gd name="T49" fmla="*/ 24 h 575"/>
                <a:gd name="T50" fmla="*/ 46 w 2189"/>
                <a:gd name="T51" fmla="*/ 23 h 575"/>
                <a:gd name="T52" fmla="*/ 49 w 2189"/>
                <a:gd name="T53" fmla="*/ 22 h 575"/>
                <a:gd name="T54" fmla="*/ 51 w 2189"/>
                <a:gd name="T55" fmla="*/ 21 h 575"/>
                <a:gd name="T56" fmla="*/ 55 w 2189"/>
                <a:gd name="T57" fmla="*/ 20 h 575"/>
                <a:gd name="T58" fmla="*/ 61 w 2189"/>
                <a:gd name="T59" fmla="*/ 19 h 575"/>
                <a:gd name="T60" fmla="*/ 70 w 2189"/>
                <a:gd name="T61" fmla="*/ 18 h 575"/>
                <a:gd name="T62" fmla="*/ 92 w 2189"/>
                <a:gd name="T63" fmla="*/ 21 h 575"/>
                <a:gd name="T64" fmla="*/ 96 w 2189"/>
                <a:gd name="T65" fmla="*/ 22 h 575"/>
                <a:gd name="T66" fmla="*/ 98 w 2189"/>
                <a:gd name="T67" fmla="*/ 23 h 575"/>
                <a:gd name="T68" fmla="*/ 100 w 2189"/>
                <a:gd name="T69" fmla="*/ 24 h 575"/>
                <a:gd name="T70" fmla="*/ 103 w 2189"/>
                <a:gd name="T71" fmla="*/ 26 h 575"/>
                <a:gd name="T72" fmla="*/ 106 w 2189"/>
                <a:gd name="T73" fmla="*/ 27 h 575"/>
                <a:gd name="T74" fmla="*/ 108 w 2189"/>
                <a:gd name="T75" fmla="*/ 29 h 575"/>
                <a:gd name="T76" fmla="*/ 112 w 2189"/>
                <a:gd name="T77" fmla="*/ 32 h 575"/>
                <a:gd name="T78" fmla="*/ 118 w 2189"/>
                <a:gd name="T79" fmla="*/ 37 h 575"/>
                <a:gd name="T80" fmla="*/ 121 w 2189"/>
                <a:gd name="T81" fmla="*/ 40 h 575"/>
                <a:gd name="T82" fmla="*/ 123 w 2189"/>
                <a:gd name="T83" fmla="*/ 43 h 575"/>
                <a:gd name="T84" fmla="*/ 126 w 2189"/>
                <a:gd name="T85" fmla="*/ 47 h 575"/>
                <a:gd name="T86" fmla="*/ 128 w 2189"/>
                <a:gd name="T87" fmla="*/ 50 h 575"/>
                <a:gd name="T88" fmla="*/ 131 w 2189"/>
                <a:gd name="T89" fmla="*/ 53 h 575"/>
                <a:gd name="T90" fmla="*/ 135 w 2189"/>
                <a:gd name="T91" fmla="*/ 58 h 575"/>
                <a:gd name="T92" fmla="*/ 137 w 2189"/>
                <a:gd name="T93" fmla="*/ 62 h 575"/>
                <a:gd name="T94" fmla="*/ 139 w 2189"/>
                <a:gd name="T95" fmla="*/ 64 h 575"/>
                <a:gd name="T96" fmla="*/ 203 w 2189"/>
                <a:gd name="T97" fmla="*/ 56 h 575"/>
                <a:gd name="T98" fmla="*/ 202 w 2189"/>
                <a:gd name="T99" fmla="*/ 43 h 575"/>
                <a:gd name="T100" fmla="*/ 204 w 2189"/>
                <a:gd name="T101" fmla="*/ 35 h 575"/>
                <a:gd name="T102" fmla="*/ 206 w 2189"/>
                <a:gd name="T103" fmla="*/ 32 h 575"/>
                <a:gd name="T104" fmla="*/ 207 w 2189"/>
                <a:gd name="T105" fmla="*/ 30 h 575"/>
                <a:gd name="T106" fmla="*/ 212 w 2189"/>
                <a:gd name="T107" fmla="*/ 25 h 575"/>
                <a:gd name="T108" fmla="*/ 215 w 2189"/>
                <a:gd name="T109" fmla="*/ 21 h 575"/>
                <a:gd name="T110" fmla="*/ 219 w 2189"/>
                <a:gd name="T111" fmla="*/ 17 h 575"/>
                <a:gd name="T112" fmla="*/ 222 w 2189"/>
                <a:gd name="T113" fmla="*/ 14 h 575"/>
                <a:gd name="T114" fmla="*/ 224 w 2189"/>
                <a:gd name="T115" fmla="*/ 13 h 575"/>
                <a:gd name="T116" fmla="*/ 229 w 2189"/>
                <a:gd name="T117" fmla="*/ 12 h 575"/>
                <a:gd name="T118" fmla="*/ 240 w 2189"/>
                <a:gd name="T119" fmla="*/ 11 h 575"/>
                <a:gd name="T120" fmla="*/ 232 w 2189"/>
                <a:gd name="T121" fmla="*/ 0 h 575"/>
                <a:gd name="T122" fmla="*/ 0 w 2189"/>
                <a:gd name="T123" fmla="*/ 10 h 575"/>
                <a:gd name="T124" fmla="*/ 4 w 2189"/>
                <a:gd name="T125" fmla="*/ 30 h 5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189"/>
                <a:gd name="T190" fmla="*/ 0 h 575"/>
                <a:gd name="T191" fmla="*/ 2189 w 2189"/>
                <a:gd name="T192" fmla="*/ 575 h 57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223"/>
            <p:cNvSpPr>
              <a:spLocks/>
            </p:cNvSpPr>
            <p:nvPr/>
          </p:nvSpPr>
          <p:spPr bwMode="auto">
            <a:xfrm>
              <a:off x="3703" y="2504"/>
              <a:ext cx="80" cy="85"/>
            </a:xfrm>
            <a:custGeom>
              <a:avLst/>
              <a:gdLst>
                <a:gd name="T0" fmla="*/ 5 w 240"/>
                <a:gd name="T1" fmla="*/ 26 h 255"/>
                <a:gd name="T2" fmla="*/ 4 w 240"/>
                <a:gd name="T3" fmla="*/ 25 h 255"/>
                <a:gd name="T4" fmla="*/ 2 w 240"/>
                <a:gd name="T5" fmla="*/ 23 h 255"/>
                <a:gd name="T6" fmla="*/ 1 w 240"/>
                <a:gd name="T7" fmla="*/ 19 h 255"/>
                <a:gd name="T8" fmla="*/ 0 w 240"/>
                <a:gd name="T9" fmla="*/ 13 h 255"/>
                <a:gd name="T10" fmla="*/ 0 w 240"/>
                <a:gd name="T11" fmla="*/ 11 h 255"/>
                <a:gd name="T12" fmla="*/ 1 w 240"/>
                <a:gd name="T13" fmla="*/ 8 h 255"/>
                <a:gd name="T14" fmla="*/ 2 w 240"/>
                <a:gd name="T15" fmla="*/ 7 h 255"/>
                <a:gd name="T16" fmla="*/ 3 w 240"/>
                <a:gd name="T17" fmla="*/ 6 h 255"/>
                <a:gd name="T18" fmla="*/ 4 w 240"/>
                <a:gd name="T19" fmla="*/ 4 h 255"/>
                <a:gd name="T20" fmla="*/ 7 w 240"/>
                <a:gd name="T21" fmla="*/ 2 h 255"/>
                <a:gd name="T22" fmla="*/ 8 w 240"/>
                <a:gd name="T23" fmla="*/ 1 h 255"/>
                <a:gd name="T24" fmla="*/ 9 w 240"/>
                <a:gd name="T25" fmla="*/ 1 h 255"/>
                <a:gd name="T26" fmla="*/ 10 w 240"/>
                <a:gd name="T27" fmla="*/ 0 h 255"/>
                <a:gd name="T28" fmla="*/ 12 w 240"/>
                <a:gd name="T29" fmla="*/ 0 h 255"/>
                <a:gd name="T30" fmla="*/ 14 w 240"/>
                <a:gd name="T31" fmla="*/ 0 h 255"/>
                <a:gd name="T32" fmla="*/ 19 w 240"/>
                <a:gd name="T33" fmla="*/ 1 h 255"/>
                <a:gd name="T34" fmla="*/ 21 w 240"/>
                <a:gd name="T35" fmla="*/ 2 h 255"/>
                <a:gd name="T36" fmla="*/ 22 w 240"/>
                <a:gd name="T37" fmla="*/ 3 h 255"/>
                <a:gd name="T38" fmla="*/ 23 w 240"/>
                <a:gd name="T39" fmla="*/ 3 h 255"/>
                <a:gd name="T40" fmla="*/ 26 w 240"/>
                <a:gd name="T41" fmla="*/ 6 h 255"/>
                <a:gd name="T42" fmla="*/ 27 w 240"/>
                <a:gd name="T43" fmla="*/ 9 h 255"/>
                <a:gd name="T44" fmla="*/ 27 w 240"/>
                <a:gd name="T45" fmla="*/ 17 h 255"/>
                <a:gd name="T46" fmla="*/ 27 w 240"/>
                <a:gd name="T47" fmla="*/ 22 h 255"/>
                <a:gd name="T48" fmla="*/ 26 w 240"/>
                <a:gd name="T49" fmla="*/ 23 h 255"/>
                <a:gd name="T50" fmla="*/ 23 w 240"/>
                <a:gd name="T51" fmla="*/ 25 h 255"/>
                <a:gd name="T52" fmla="*/ 22 w 240"/>
                <a:gd name="T53" fmla="*/ 26 h 255"/>
                <a:gd name="T54" fmla="*/ 21 w 240"/>
                <a:gd name="T55" fmla="*/ 26 h 255"/>
                <a:gd name="T56" fmla="*/ 20 w 240"/>
                <a:gd name="T57" fmla="*/ 27 h 255"/>
                <a:gd name="T58" fmla="*/ 19 w 240"/>
                <a:gd name="T59" fmla="*/ 27 h 255"/>
                <a:gd name="T60" fmla="*/ 18 w 240"/>
                <a:gd name="T61" fmla="*/ 28 h 255"/>
                <a:gd name="T62" fmla="*/ 17 w 240"/>
                <a:gd name="T63" fmla="*/ 28 h 255"/>
                <a:gd name="T64" fmla="*/ 11 w 240"/>
                <a:gd name="T65" fmla="*/ 28 h 255"/>
                <a:gd name="T66" fmla="*/ 9 w 240"/>
                <a:gd name="T67" fmla="*/ 28 h 255"/>
                <a:gd name="T68" fmla="*/ 9 w 240"/>
                <a:gd name="T69" fmla="*/ 25 h 255"/>
                <a:gd name="T70" fmla="*/ 18 w 240"/>
                <a:gd name="T71" fmla="*/ 18 h 255"/>
                <a:gd name="T72" fmla="*/ 19 w 240"/>
                <a:gd name="T73" fmla="*/ 14 h 255"/>
                <a:gd name="T74" fmla="*/ 19 w 240"/>
                <a:gd name="T75" fmla="*/ 9 h 255"/>
                <a:gd name="T76" fmla="*/ 19 w 240"/>
                <a:gd name="T77" fmla="*/ 8 h 255"/>
                <a:gd name="T78" fmla="*/ 18 w 240"/>
                <a:gd name="T79" fmla="*/ 6 h 255"/>
                <a:gd name="T80" fmla="*/ 17 w 240"/>
                <a:gd name="T81" fmla="*/ 6 h 255"/>
                <a:gd name="T82" fmla="*/ 16 w 240"/>
                <a:gd name="T83" fmla="*/ 6 h 255"/>
                <a:gd name="T84" fmla="*/ 15 w 240"/>
                <a:gd name="T85" fmla="*/ 5 h 255"/>
                <a:gd name="T86" fmla="*/ 11 w 240"/>
                <a:gd name="T87" fmla="*/ 5 h 255"/>
                <a:gd name="T88" fmla="*/ 8 w 240"/>
                <a:gd name="T89" fmla="*/ 5 h 255"/>
                <a:gd name="T90" fmla="*/ 6 w 240"/>
                <a:gd name="T91" fmla="*/ 7 h 255"/>
                <a:gd name="T92" fmla="*/ 4 w 240"/>
                <a:gd name="T93" fmla="*/ 9 h 255"/>
                <a:gd name="T94" fmla="*/ 4 w 240"/>
                <a:gd name="T95" fmla="*/ 13 h 255"/>
                <a:gd name="T96" fmla="*/ 4 w 240"/>
                <a:gd name="T97" fmla="*/ 15 h 255"/>
                <a:gd name="T98" fmla="*/ 5 w 240"/>
                <a:gd name="T99" fmla="*/ 17 h 255"/>
                <a:gd name="T100" fmla="*/ 5 w 240"/>
                <a:gd name="T101" fmla="*/ 19 h 255"/>
                <a:gd name="T102" fmla="*/ 6 w 240"/>
                <a:gd name="T103" fmla="*/ 20 h 255"/>
                <a:gd name="T104" fmla="*/ 7 w 240"/>
                <a:gd name="T105" fmla="*/ 21 h 255"/>
                <a:gd name="T106" fmla="*/ 5 w 240"/>
                <a:gd name="T107" fmla="*/ 26 h 255"/>
                <a:gd name="T108" fmla="*/ 5 w 240"/>
                <a:gd name="T109" fmla="*/ 26 h 25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40"/>
                <a:gd name="T166" fmla="*/ 0 h 255"/>
                <a:gd name="T167" fmla="*/ 240 w 240"/>
                <a:gd name="T168" fmla="*/ 255 h 25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24"/>
            <p:cNvSpPr>
              <a:spLocks/>
            </p:cNvSpPr>
            <p:nvPr/>
          </p:nvSpPr>
          <p:spPr bwMode="auto">
            <a:xfrm>
              <a:off x="3714" y="2564"/>
              <a:ext cx="28" cy="26"/>
            </a:xfrm>
            <a:custGeom>
              <a:avLst/>
              <a:gdLst>
                <a:gd name="T0" fmla="*/ 1 w 84"/>
                <a:gd name="T1" fmla="*/ 0 h 79"/>
                <a:gd name="T2" fmla="*/ 9 w 84"/>
                <a:gd name="T3" fmla="*/ 5 h 79"/>
                <a:gd name="T4" fmla="*/ 7 w 84"/>
                <a:gd name="T5" fmla="*/ 9 h 79"/>
                <a:gd name="T6" fmla="*/ 0 w 84"/>
                <a:gd name="T7" fmla="*/ 5 h 79"/>
                <a:gd name="T8" fmla="*/ 1 w 84"/>
                <a:gd name="T9" fmla="*/ 0 h 79"/>
                <a:gd name="T10" fmla="*/ 1 w 84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4"/>
                <a:gd name="T19" fmla="*/ 0 h 79"/>
                <a:gd name="T20" fmla="*/ 84 w 84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25"/>
            <p:cNvSpPr>
              <a:spLocks/>
            </p:cNvSpPr>
            <p:nvPr/>
          </p:nvSpPr>
          <p:spPr bwMode="auto">
            <a:xfrm>
              <a:off x="4062" y="2306"/>
              <a:ext cx="247" cy="117"/>
            </a:xfrm>
            <a:custGeom>
              <a:avLst/>
              <a:gdLst>
                <a:gd name="T0" fmla="*/ 0 w 742"/>
                <a:gd name="T1" fmla="*/ 28 h 352"/>
                <a:gd name="T2" fmla="*/ 8 w 742"/>
                <a:gd name="T3" fmla="*/ 0 h 352"/>
                <a:gd name="T4" fmla="*/ 75 w 742"/>
                <a:gd name="T5" fmla="*/ 4 h 352"/>
                <a:gd name="T6" fmla="*/ 76 w 742"/>
                <a:gd name="T7" fmla="*/ 5 h 352"/>
                <a:gd name="T8" fmla="*/ 78 w 742"/>
                <a:gd name="T9" fmla="*/ 7 h 352"/>
                <a:gd name="T10" fmla="*/ 79 w 742"/>
                <a:gd name="T11" fmla="*/ 10 h 352"/>
                <a:gd name="T12" fmla="*/ 82 w 742"/>
                <a:gd name="T13" fmla="*/ 16 h 352"/>
                <a:gd name="T14" fmla="*/ 82 w 742"/>
                <a:gd name="T15" fmla="*/ 20 h 352"/>
                <a:gd name="T16" fmla="*/ 82 w 742"/>
                <a:gd name="T17" fmla="*/ 24 h 352"/>
                <a:gd name="T18" fmla="*/ 81 w 742"/>
                <a:gd name="T19" fmla="*/ 28 h 352"/>
                <a:gd name="T20" fmla="*/ 80 w 742"/>
                <a:gd name="T21" fmla="*/ 31 h 352"/>
                <a:gd name="T22" fmla="*/ 79 w 742"/>
                <a:gd name="T23" fmla="*/ 32 h 352"/>
                <a:gd name="T24" fmla="*/ 79 w 742"/>
                <a:gd name="T25" fmla="*/ 33 h 352"/>
                <a:gd name="T26" fmla="*/ 77 w 742"/>
                <a:gd name="T27" fmla="*/ 35 h 352"/>
                <a:gd name="T28" fmla="*/ 76 w 742"/>
                <a:gd name="T29" fmla="*/ 37 h 352"/>
                <a:gd name="T30" fmla="*/ 75 w 742"/>
                <a:gd name="T31" fmla="*/ 38 h 352"/>
                <a:gd name="T32" fmla="*/ 74 w 742"/>
                <a:gd name="T33" fmla="*/ 38 h 352"/>
                <a:gd name="T34" fmla="*/ 73 w 742"/>
                <a:gd name="T35" fmla="*/ 39 h 352"/>
                <a:gd name="T36" fmla="*/ 71 w 742"/>
                <a:gd name="T37" fmla="*/ 39 h 352"/>
                <a:gd name="T38" fmla="*/ 69 w 742"/>
                <a:gd name="T39" fmla="*/ 39 h 352"/>
                <a:gd name="T40" fmla="*/ 67 w 742"/>
                <a:gd name="T41" fmla="*/ 38 h 352"/>
                <a:gd name="T42" fmla="*/ 66 w 742"/>
                <a:gd name="T43" fmla="*/ 38 h 352"/>
                <a:gd name="T44" fmla="*/ 63 w 742"/>
                <a:gd name="T45" fmla="*/ 37 h 352"/>
                <a:gd name="T46" fmla="*/ 61 w 742"/>
                <a:gd name="T47" fmla="*/ 36 h 352"/>
                <a:gd name="T48" fmla="*/ 59 w 742"/>
                <a:gd name="T49" fmla="*/ 35 h 352"/>
                <a:gd name="T50" fmla="*/ 56 w 742"/>
                <a:gd name="T51" fmla="*/ 34 h 352"/>
                <a:gd name="T52" fmla="*/ 54 w 742"/>
                <a:gd name="T53" fmla="*/ 34 h 352"/>
                <a:gd name="T54" fmla="*/ 51 w 742"/>
                <a:gd name="T55" fmla="*/ 33 h 352"/>
                <a:gd name="T56" fmla="*/ 48 w 742"/>
                <a:gd name="T57" fmla="*/ 32 h 352"/>
                <a:gd name="T58" fmla="*/ 46 w 742"/>
                <a:gd name="T59" fmla="*/ 31 h 352"/>
                <a:gd name="T60" fmla="*/ 43 w 742"/>
                <a:gd name="T61" fmla="*/ 31 h 352"/>
                <a:gd name="T62" fmla="*/ 41 w 742"/>
                <a:gd name="T63" fmla="*/ 30 h 352"/>
                <a:gd name="T64" fmla="*/ 36 w 742"/>
                <a:gd name="T65" fmla="*/ 30 h 352"/>
                <a:gd name="T66" fmla="*/ 26 w 742"/>
                <a:gd name="T67" fmla="*/ 29 h 352"/>
                <a:gd name="T68" fmla="*/ 14 w 742"/>
                <a:gd name="T69" fmla="*/ 28 h 352"/>
                <a:gd name="T70" fmla="*/ 4 w 742"/>
                <a:gd name="T71" fmla="*/ 28 h 352"/>
                <a:gd name="T72" fmla="*/ 0 w 742"/>
                <a:gd name="T73" fmla="*/ 28 h 352"/>
                <a:gd name="T74" fmla="*/ 0 w 742"/>
                <a:gd name="T75" fmla="*/ 28 h 3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2"/>
                <a:gd name="T115" fmla="*/ 0 h 352"/>
                <a:gd name="T116" fmla="*/ 742 w 742"/>
                <a:gd name="T117" fmla="*/ 352 h 35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226"/>
            <p:cNvSpPr>
              <a:spLocks/>
            </p:cNvSpPr>
            <p:nvPr/>
          </p:nvSpPr>
          <p:spPr bwMode="auto">
            <a:xfrm>
              <a:off x="4028" y="2256"/>
              <a:ext cx="596" cy="210"/>
            </a:xfrm>
            <a:custGeom>
              <a:avLst/>
              <a:gdLst>
                <a:gd name="T0" fmla="*/ 5 w 1788"/>
                <a:gd name="T1" fmla="*/ 41 h 629"/>
                <a:gd name="T2" fmla="*/ 8 w 1788"/>
                <a:gd name="T3" fmla="*/ 34 h 629"/>
                <a:gd name="T4" fmla="*/ 10 w 1788"/>
                <a:gd name="T5" fmla="*/ 30 h 629"/>
                <a:gd name="T6" fmla="*/ 12 w 1788"/>
                <a:gd name="T7" fmla="*/ 26 h 629"/>
                <a:gd name="T8" fmla="*/ 14 w 1788"/>
                <a:gd name="T9" fmla="*/ 21 h 629"/>
                <a:gd name="T10" fmla="*/ 17 w 1788"/>
                <a:gd name="T11" fmla="*/ 15 h 629"/>
                <a:gd name="T12" fmla="*/ 20 w 1788"/>
                <a:gd name="T13" fmla="*/ 12 h 629"/>
                <a:gd name="T14" fmla="*/ 25 w 1788"/>
                <a:gd name="T15" fmla="*/ 10 h 629"/>
                <a:gd name="T16" fmla="*/ 38 w 1788"/>
                <a:gd name="T17" fmla="*/ 8 h 629"/>
                <a:gd name="T18" fmla="*/ 170 w 1788"/>
                <a:gd name="T19" fmla="*/ 11 h 629"/>
                <a:gd name="T20" fmla="*/ 175 w 1788"/>
                <a:gd name="T21" fmla="*/ 14 h 629"/>
                <a:gd name="T22" fmla="*/ 178 w 1788"/>
                <a:gd name="T23" fmla="*/ 16 h 629"/>
                <a:gd name="T24" fmla="*/ 185 w 1788"/>
                <a:gd name="T25" fmla="*/ 22 h 629"/>
                <a:gd name="T26" fmla="*/ 189 w 1788"/>
                <a:gd name="T27" fmla="*/ 27 h 629"/>
                <a:gd name="T28" fmla="*/ 191 w 1788"/>
                <a:gd name="T29" fmla="*/ 37 h 629"/>
                <a:gd name="T30" fmla="*/ 189 w 1788"/>
                <a:gd name="T31" fmla="*/ 42 h 629"/>
                <a:gd name="T32" fmla="*/ 188 w 1788"/>
                <a:gd name="T33" fmla="*/ 38 h 629"/>
                <a:gd name="T34" fmla="*/ 184 w 1788"/>
                <a:gd name="T35" fmla="*/ 34 h 629"/>
                <a:gd name="T36" fmla="*/ 180 w 1788"/>
                <a:gd name="T37" fmla="*/ 29 h 629"/>
                <a:gd name="T38" fmla="*/ 175 w 1788"/>
                <a:gd name="T39" fmla="*/ 25 h 629"/>
                <a:gd name="T40" fmla="*/ 172 w 1788"/>
                <a:gd name="T41" fmla="*/ 23 h 629"/>
                <a:gd name="T42" fmla="*/ 166 w 1788"/>
                <a:gd name="T43" fmla="*/ 21 h 629"/>
                <a:gd name="T44" fmla="*/ 156 w 1788"/>
                <a:gd name="T45" fmla="*/ 19 h 629"/>
                <a:gd name="T46" fmla="*/ 142 w 1788"/>
                <a:gd name="T47" fmla="*/ 17 h 629"/>
                <a:gd name="T48" fmla="*/ 118 w 1788"/>
                <a:gd name="T49" fmla="*/ 17 h 629"/>
                <a:gd name="T50" fmla="*/ 108 w 1788"/>
                <a:gd name="T51" fmla="*/ 19 h 629"/>
                <a:gd name="T52" fmla="*/ 100 w 1788"/>
                <a:gd name="T53" fmla="*/ 21 h 629"/>
                <a:gd name="T54" fmla="*/ 108 w 1788"/>
                <a:gd name="T55" fmla="*/ 27 h 629"/>
                <a:gd name="T56" fmla="*/ 123 w 1788"/>
                <a:gd name="T57" fmla="*/ 26 h 629"/>
                <a:gd name="T58" fmla="*/ 152 w 1788"/>
                <a:gd name="T59" fmla="*/ 26 h 629"/>
                <a:gd name="T60" fmla="*/ 164 w 1788"/>
                <a:gd name="T61" fmla="*/ 28 h 629"/>
                <a:gd name="T62" fmla="*/ 168 w 1788"/>
                <a:gd name="T63" fmla="*/ 30 h 629"/>
                <a:gd name="T64" fmla="*/ 173 w 1788"/>
                <a:gd name="T65" fmla="*/ 34 h 629"/>
                <a:gd name="T66" fmla="*/ 178 w 1788"/>
                <a:gd name="T67" fmla="*/ 44 h 629"/>
                <a:gd name="T68" fmla="*/ 177 w 1788"/>
                <a:gd name="T69" fmla="*/ 64 h 629"/>
                <a:gd name="T70" fmla="*/ 199 w 1788"/>
                <a:gd name="T71" fmla="*/ 42 h 629"/>
                <a:gd name="T72" fmla="*/ 196 w 1788"/>
                <a:gd name="T73" fmla="*/ 30 h 629"/>
                <a:gd name="T74" fmla="*/ 193 w 1788"/>
                <a:gd name="T75" fmla="*/ 24 h 629"/>
                <a:gd name="T76" fmla="*/ 188 w 1788"/>
                <a:gd name="T77" fmla="*/ 19 h 629"/>
                <a:gd name="T78" fmla="*/ 183 w 1788"/>
                <a:gd name="T79" fmla="*/ 15 h 629"/>
                <a:gd name="T80" fmla="*/ 180 w 1788"/>
                <a:gd name="T81" fmla="*/ 13 h 629"/>
                <a:gd name="T82" fmla="*/ 177 w 1788"/>
                <a:gd name="T83" fmla="*/ 11 h 629"/>
                <a:gd name="T84" fmla="*/ 174 w 1788"/>
                <a:gd name="T85" fmla="*/ 10 h 629"/>
                <a:gd name="T86" fmla="*/ 169 w 1788"/>
                <a:gd name="T87" fmla="*/ 7 h 629"/>
                <a:gd name="T88" fmla="*/ 157 w 1788"/>
                <a:gd name="T89" fmla="*/ 6 h 629"/>
                <a:gd name="T90" fmla="*/ 139 w 1788"/>
                <a:gd name="T91" fmla="*/ 4 h 629"/>
                <a:gd name="T92" fmla="*/ 120 w 1788"/>
                <a:gd name="T93" fmla="*/ 2 h 629"/>
                <a:gd name="T94" fmla="*/ 95 w 1788"/>
                <a:gd name="T95" fmla="*/ 0 h 629"/>
                <a:gd name="T96" fmla="*/ 51 w 1788"/>
                <a:gd name="T97" fmla="*/ 2 h 629"/>
                <a:gd name="T98" fmla="*/ 28 w 1788"/>
                <a:gd name="T99" fmla="*/ 4 h 629"/>
                <a:gd name="T100" fmla="*/ 20 w 1788"/>
                <a:gd name="T101" fmla="*/ 6 h 629"/>
                <a:gd name="T102" fmla="*/ 14 w 1788"/>
                <a:gd name="T103" fmla="*/ 10 h 629"/>
                <a:gd name="T104" fmla="*/ 9 w 1788"/>
                <a:gd name="T105" fmla="*/ 16 h 629"/>
                <a:gd name="T106" fmla="*/ 3 w 1788"/>
                <a:gd name="T107" fmla="*/ 45 h 62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88"/>
                <a:gd name="T163" fmla="*/ 0 h 629"/>
                <a:gd name="T164" fmla="*/ 1788 w 1788"/>
                <a:gd name="T165" fmla="*/ 629 h 62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227"/>
            <p:cNvSpPr>
              <a:spLocks/>
            </p:cNvSpPr>
            <p:nvPr/>
          </p:nvSpPr>
          <p:spPr bwMode="auto">
            <a:xfrm>
              <a:off x="4429" y="2310"/>
              <a:ext cx="33" cy="137"/>
            </a:xfrm>
            <a:custGeom>
              <a:avLst/>
              <a:gdLst>
                <a:gd name="T0" fmla="*/ 0 w 99"/>
                <a:gd name="T1" fmla="*/ 1 h 410"/>
                <a:gd name="T2" fmla="*/ 4 w 99"/>
                <a:gd name="T3" fmla="*/ 45 h 410"/>
                <a:gd name="T4" fmla="*/ 11 w 99"/>
                <a:gd name="T5" fmla="*/ 46 h 410"/>
                <a:gd name="T6" fmla="*/ 8 w 99"/>
                <a:gd name="T7" fmla="*/ 0 h 410"/>
                <a:gd name="T8" fmla="*/ 0 w 99"/>
                <a:gd name="T9" fmla="*/ 1 h 410"/>
                <a:gd name="T10" fmla="*/ 0 w 99"/>
                <a:gd name="T11" fmla="*/ 1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9"/>
                <a:gd name="T19" fmla="*/ 0 h 410"/>
                <a:gd name="T20" fmla="*/ 99 w 99"/>
                <a:gd name="T21" fmla="*/ 410 h 4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28"/>
            <p:cNvSpPr>
              <a:spLocks/>
            </p:cNvSpPr>
            <p:nvPr/>
          </p:nvSpPr>
          <p:spPr bwMode="auto">
            <a:xfrm>
              <a:off x="4517" y="2499"/>
              <a:ext cx="235" cy="157"/>
            </a:xfrm>
            <a:custGeom>
              <a:avLst/>
              <a:gdLst>
                <a:gd name="T0" fmla="*/ 3 w 707"/>
                <a:gd name="T1" fmla="*/ 41 h 472"/>
                <a:gd name="T2" fmla="*/ 5 w 707"/>
                <a:gd name="T3" fmla="*/ 29 h 472"/>
                <a:gd name="T4" fmla="*/ 6 w 707"/>
                <a:gd name="T5" fmla="*/ 21 h 472"/>
                <a:gd name="T6" fmla="*/ 8 w 707"/>
                <a:gd name="T7" fmla="*/ 15 h 472"/>
                <a:gd name="T8" fmla="*/ 9 w 707"/>
                <a:gd name="T9" fmla="*/ 12 h 472"/>
                <a:gd name="T10" fmla="*/ 11 w 707"/>
                <a:gd name="T11" fmla="*/ 9 h 472"/>
                <a:gd name="T12" fmla="*/ 15 w 707"/>
                <a:gd name="T13" fmla="*/ 5 h 472"/>
                <a:gd name="T14" fmla="*/ 17 w 707"/>
                <a:gd name="T15" fmla="*/ 4 h 472"/>
                <a:gd name="T16" fmla="*/ 19 w 707"/>
                <a:gd name="T17" fmla="*/ 3 h 472"/>
                <a:gd name="T18" fmla="*/ 22 w 707"/>
                <a:gd name="T19" fmla="*/ 2 h 472"/>
                <a:gd name="T20" fmla="*/ 27 w 707"/>
                <a:gd name="T21" fmla="*/ 1 h 472"/>
                <a:gd name="T22" fmla="*/ 34 w 707"/>
                <a:gd name="T23" fmla="*/ 0 h 472"/>
                <a:gd name="T24" fmla="*/ 44 w 707"/>
                <a:gd name="T25" fmla="*/ 2 h 472"/>
                <a:gd name="T26" fmla="*/ 47 w 707"/>
                <a:gd name="T27" fmla="*/ 4 h 472"/>
                <a:gd name="T28" fmla="*/ 52 w 707"/>
                <a:gd name="T29" fmla="*/ 7 h 472"/>
                <a:gd name="T30" fmla="*/ 55 w 707"/>
                <a:gd name="T31" fmla="*/ 11 h 472"/>
                <a:gd name="T32" fmla="*/ 59 w 707"/>
                <a:gd name="T33" fmla="*/ 15 h 472"/>
                <a:gd name="T34" fmla="*/ 62 w 707"/>
                <a:gd name="T35" fmla="*/ 19 h 472"/>
                <a:gd name="T36" fmla="*/ 64 w 707"/>
                <a:gd name="T37" fmla="*/ 23 h 472"/>
                <a:gd name="T38" fmla="*/ 67 w 707"/>
                <a:gd name="T39" fmla="*/ 26 h 472"/>
                <a:gd name="T40" fmla="*/ 71 w 707"/>
                <a:gd name="T41" fmla="*/ 31 h 472"/>
                <a:gd name="T42" fmla="*/ 78 w 707"/>
                <a:gd name="T43" fmla="*/ 42 h 472"/>
                <a:gd name="T44" fmla="*/ 53 w 707"/>
                <a:gd name="T45" fmla="*/ 44 h 472"/>
                <a:gd name="T46" fmla="*/ 51 w 707"/>
                <a:gd name="T47" fmla="*/ 35 h 472"/>
                <a:gd name="T48" fmla="*/ 49 w 707"/>
                <a:gd name="T49" fmla="*/ 30 h 472"/>
                <a:gd name="T50" fmla="*/ 47 w 707"/>
                <a:gd name="T51" fmla="*/ 25 h 472"/>
                <a:gd name="T52" fmla="*/ 44 w 707"/>
                <a:gd name="T53" fmla="*/ 21 h 472"/>
                <a:gd name="T54" fmla="*/ 42 w 707"/>
                <a:gd name="T55" fmla="*/ 20 h 472"/>
                <a:gd name="T56" fmla="*/ 40 w 707"/>
                <a:gd name="T57" fmla="*/ 19 h 472"/>
                <a:gd name="T58" fmla="*/ 35 w 707"/>
                <a:gd name="T59" fmla="*/ 19 h 472"/>
                <a:gd name="T60" fmla="*/ 29 w 707"/>
                <a:gd name="T61" fmla="*/ 21 h 472"/>
                <a:gd name="T62" fmla="*/ 27 w 707"/>
                <a:gd name="T63" fmla="*/ 22 h 472"/>
                <a:gd name="T64" fmla="*/ 25 w 707"/>
                <a:gd name="T65" fmla="*/ 23 h 472"/>
                <a:gd name="T66" fmla="*/ 20 w 707"/>
                <a:gd name="T67" fmla="*/ 27 h 472"/>
                <a:gd name="T68" fmla="*/ 18 w 707"/>
                <a:gd name="T69" fmla="*/ 31 h 472"/>
                <a:gd name="T70" fmla="*/ 15 w 707"/>
                <a:gd name="T71" fmla="*/ 36 h 472"/>
                <a:gd name="T72" fmla="*/ 14 w 707"/>
                <a:gd name="T73" fmla="*/ 46 h 472"/>
                <a:gd name="T74" fmla="*/ 0 w 707"/>
                <a:gd name="T75" fmla="*/ 51 h 472"/>
                <a:gd name="T76" fmla="*/ 3 w 707"/>
                <a:gd name="T77" fmla="*/ 47 h 47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07"/>
                <a:gd name="T118" fmla="*/ 0 h 472"/>
                <a:gd name="T119" fmla="*/ 707 w 707"/>
                <a:gd name="T120" fmla="*/ 472 h 47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29"/>
            <p:cNvSpPr>
              <a:spLocks/>
            </p:cNvSpPr>
            <p:nvPr/>
          </p:nvSpPr>
          <p:spPr bwMode="auto">
            <a:xfrm>
              <a:off x="4594" y="2461"/>
              <a:ext cx="206" cy="160"/>
            </a:xfrm>
            <a:custGeom>
              <a:avLst/>
              <a:gdLst>
                <a:gd name="T0" fmla="*/ 12 w 617"/>
                <a:gd name="T1" fmla="*/ 1 h 480"/>
                <a:gd name="T2" fmla="*/ 15 w 617"/>
                <a:gd name="T3" fmla="*/ 2 h 480"/>
                <a:gd name="T4" fmla="*/ 18 w 617"/>
                <a:gd name="T5" fmla="*/ 4 h 480"/>
                <a:gd name="T6" fmla="*/ 20 w 617"/>
                <a:gd name="T7" fmla="*/ 5 h 480"/>
                <a:gd name="T8" fmla="*/ 22 w 617"/>
                <a:gd name="T9" fmla="*/ 6 h 480"/>
                <a:gd name="T10" fmla="*/ 24 w 617"/>
                <a:gd name="T11" fmla="*/ 7 h 480"/>
                <a:gd name="T12" fmla="*/ 26 w 617"/>
                <a:gd name="T13" fmla="*/ 9 h 480"/>
                <a:gd name="T14" fmla="*/ 28 w 617"/>
                <a:gd name="T15" fmla="*/ 10 h 480"/>
                <a:gd name="T16" fmla="*/ 33 w 617"/>
                <a:gd name="T17" fmla="*/ 14 h 480"/>
                <a:gd name="T18" fmla="*/ 36 w 617"/>
                <a:gd name="T19" fmla="*/ 18 h 480"/>
                <a:gd name="T20" fmla="*/ 39 w 617"/>
                <a:gd name="T21" fmla="*/ 22 h 480"/>
                <a:gd name="T22" fmla="*/ 42 w 617"/>
                <a:gd name="T23" fmla="*/ 25 h 480"/>
                <a:gd name="T24" fmla="*/ 45 w 617"/>
                <a:gd name="T25" fmla="*/ 29 h 480"/>
                <a:gd name="T26" fmla="*/ 47 w 617"/>
                <a:gd name="T27" fmla="*/ 32 h 480"/>
                <a:gd name="T28" fmla="*/ 50 w 617"/>
                <a:gd name="T29" fmla="*/ 33 h 480"/>
                <a:gd name="T30" fmla="*/ 61 w 617"/>
                <a:gd name="T31" fmla="*/ 33 h 480"/>
                <a:gd name="T32" fmla="*/ 67 w 617"/>
                <a:gd name="T33" fmla="*/ 40 h 480"/>
                <a:gd name="T34" fmla="*/ 69 w 617"/>
                <a:gd name="T35" fmla="*/ 46 h 480"/>
                <a:gd name="T36" fmla="*/ 68 w 617"/>
                <a:gd name="T37" fmla="*/ 49 h 480"/>
                <a:gd name="T38" fmla="*/ 66 w 617"/>
                <a:gd name="T39" fmla="*/ 51 h 480"/>
                <a:gd name="T40" fmla="*/ 63 w 617"/>
                <a:gd name="T41" fmla="*/ 52 h 480"/>
                <a:gd name="T42" fmla="*/ 56 w 617"/>
                <a:gd name="T43" fmla="*/ 53 h 480"/>
                <a:gd name="T44" fmla="*/ 51 w 617"/>
                <a:gd name="T45" fmla="*/ 51 h 480"/>
                <a:gd name="T46" fmla="*/ 56 w 617"/>
                <a:gd name="T47" fmla="*/ 51 h 480"/>
                <a:gd name="T48" fmla="*/ 63 w 617"/>
                <a:gd name="T49" fmla="*/ 48 h 480"/>
                <a:gd name="T50" fmla="*/ 62 w 617"/>
                <a:gd name="T51" fmla="*/ 43 h 480"/>
                <a:gd name="T52" fmla="*/ 60 w 617"/>
                <a:gd name="T53" fmla="*/ 40 h 480"/>
                <a:gd name="T54" fmla="*/ 59 w 617"/>
                <a:gd name="T55" fmla="*/ 39 h 480"/>
                <a:gd name="T56" fmla="*/ 55 w 617"/>
                <a:gd name="T57" fmla="*/ 38 h 480"/>
                <a:gd name="T58" fmla="*/ 50 w 617"/>
                <a:gd name="T59" fmla="*/ 40 h 480"/>
                <a:gd name="T60" fmla="*/ 46 w 617"/>
                <a:gd name="T61" fmla="*/ 43 h 480"/>
                <a:gd name="T62" fmla="*/ 44 w 617"/>
                <a:gd name="T63" fmla="*/ 38 h 480"/>
                <a:gd name="T64" fmla="*/ 43 w 617"/>
                <a:gd name="T65" fmla="*/ 35 h 480"/>
                <a:gd name="T66" fmla="*/ 41 w 617"/>
                <a:gd name="T67" fmla="*/ 31 h 480"/>
                <a:gd name="T68" fmla="*/ 39 w 617"/>
                <a:gd name="T69" fmla="*/ 28 h 480"/>
                <a:gd name="T70" fmla="*/ 36 w 617"/>
                <a:gd name="T71" fmla="*/ 25 h 480"/>
                <a:gd name="T72" fmla="*/ 33 w 617"/>
                <a:gd name="T73" fmla="*/ 21 h 480"/>
                <a:gd name="T74" fmla="*/ 31 w 617"/>
                <a:gd name="T75" fmla="*/ 18 h 480"/>
                <a:gd name="T76" fmla="*/ 27 w 617"/>
                <a:gd name="T77" fmla="*/ 14 h 480"/>
                <a:gd name="T78" fmla="*/ 22 w 617"/>
                <a:gd name="T79" fmla="*/ 9 h 480"/>
                <a:gd name="T80" fmla="*/ 20 w 617"/>
                <a:gd name="T81" fmla="*/ 8 h 480"/>
                <a:gd name="T82" fmla="*/ 17 w 617"/>
                <a:gd name="T83" fmla="*/ 7 h 480"/>
                <a:gd name="T84" fmla="*/ 15 w 617"/>
                <a:gd name="T85" fmla="*/ 5 h 480"/>
                <a:gd name="T86" fmla="*/ 12 w 617"/>
                <a:gd name="T87" fmla="*/ 4 h 480"/>
                <a:gd name="T88" fmla="*/ 9 w 617"/>
                <a:gd name="T89" fmla="*/ 3 h 480"/>
                <a:gd name="T90" fmla="*/ 4 w 617"/>
                <a:gd name="T91" fmla="*/ 2 h 480"/>
                <a:gd name="T92" fmla="*/ 0 w 617"/>
                <a:gd name="T93" fmla="*/ 1 h 480"/>
                <a:gd name="T94" fmla="*/ 10 w 617"/>
                <a:gd name="T95" fmla="*/ 0 h 4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17"/>
                <a:gd name="T145" fmla="*/ 0 h 480"/>
                <a:gd name="T146" fmla="*/ 617 w 617"/>
                <a:gd name="T147" fmla="*/ 480 h 48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30"/>
            <p:cNvSpPr>
              <a:spLocks/>
            </p:cNvSpPr>
            <p:nvPr/>
          </p:nvSpPr>
          <p:spPr bwMode="auto">
            <a:xfrm>
              <a:off x="4530" y="2595"/>
              <a:ext cx="232" cy="132"/>
            </a:xfrm>
            <a:custGeom>
              <a:avLst/>
              <a:gdLst>
                <a:gd name="T0" fmla="*/ 0 w 696"/>
                <a:gd name="T1" fmla="*/ 23 h 395"/>
                <a:gd name="T2" fmla="*/ 2 w 696"/>
                <a:gd name="T3" fmla="*/ 29 h 395"/>
                <a:gd name="T4" fmla="*/ 4 w 696"/>
                <a:gd name="T5" fmla="*/ 33 h 395"/>
                <a:gd name="T6" fmla="*/ 7 w 696"/>
                <a:gd name="T7" fmla="*/ 37 h 395"/>
                <a:gd name="T8" fmla="*/ 10 w 696"/>
                <a:gd name="T9" fmla="*/ 39 h 395"/>
                <a:gd name="T10" fmla="*/ 12 w 696"/>
                <a:gd name="T11" fmla="*/ 41 h 395"/>
                <a:gd name="T12" fmla="*/ 14 w 696"/>
                <a:gd name="T13" fmla="*/ 42 h 395"/>
                <a:gd name="T14" fmla="*/ 18 w 696"/>
                <a:gd name="T15" fmla="*/ 43 h 395"/>
                <a:gd name="T16" fmla="*/ 22 w 696"/>
                <a:gd name="T17" fmla="*/ 44 h 395"/>
                <a:gd name="T18" fmla="*/ 31 w 696"/>
                <a:gd name="T19" fmla="*/ 44 h 395"/>
                <a:gd name="T20" fmla="*/ 37 w 696"/>
                <a:gd name="T21" fmla="*/ 42 h 395"/>
                <a:gd name="T22" fmla="*/ 40 w 696"/>
                <a:gd name="T23" fmla="*/ 41 h 395"/>
                <a:gd name="T24" fmla="*/ 42 w 696"/>
                <a:gd name="T25" fmla="*/ 39 h 395"/>
                <a:gd name="T26" fmla="*/ 44 w 696"/>
                <a:gd name="T27" fmla="*/ 37 h 395"/>
                <a:gd name="T28" fmla="*/ 48 w 696"/>
                <a:gd name="T29" fmla="*/ 34 h 395"/>
                <a:gd name="T30" fmla="*/ 51 w 696"/>
                <a:gd name="T31" fmla="*/ 31 h 395"/>
                <a:gd name="T32" fmla="*/ 55 w 696"/>
                <a:gd name="T33" fmla="*/ 32 h 395"/>
                <a:gd name="T34" fmla="*/ 63 w 696"/>
                <a:gd name="T35" fmla="*/ 33 h 395"/>
                <a:gd name="T36" fmla="*/ 70 w 696"/>
                <a:gd name="T37" fmla="*/ 31 h 395"/>
                <a:gd name="T38" fmla="*/ 72 w 696"/>
                <a:gd name="T39" fmla="*/ 29 h 395"/>
                <a:gd name="T40" fmla="*/ 77 w 696"/>
                <a:gd name="T41" fmla="*/ 23 h 395"/>
                <a:gd name="T42" fmla="*/ 52 w 696"/>
                <a:gd name="T43" fmla="*/ 21 h 395"/>
                <a:gd name="T44" fmla="*/ 47 w 696"/>
                <a:gd name="T45" fmla="*/ 0 h 395"/>
                <a:gd name="T46" fmla="*/ 46 w 696"/>
                <a:gd name="T47" fmla="*/ 18 h 395"/>
                <a:gd name="T48" fmla="*/ 44 w 696"/>
                <a:gd name="T49" fmla="*/ 25 h 395"/>
                <a:gd name="T50" fmla="*/ 42 w 696"/>
                <a:gd name="T51" fmla="*/ 29 h 395"/>
                <a:gd name="T52" fmla="*/ 39 w 696"/>
                <a:gd name="T53" fmla="*/ 32 h 395"/>
                <a:gd name="T54" fmla="*/ 37 w 696"/>
                <a:gd name="T55" fmla="*/ 34 h 395"/>
                <a:gd name="T56" fmla="*/ 35 w 696"/>
                <a:gd name="T57" fmla="*/ 35 h 395"/>
                <a:gd name="T58" fmla="*/ 34 w 696"/>
                <a:gd name="T59" fmla="*/ 36 h 395"/>
                <a:gd name="T60" fmla="*/ 31 w 696"/>
                <a:gd name="T61" fmla="*/ 37 h 395"/>
                <a:gd name="T62" fmla="*/ 28 w 696"/>
                <a:gd name="T63" fmla="*/ 38 h 395"/>
                <a:gd name="T64" fmla="*/ 21 w 696"/>
                <a:gd name="T65" fmla="*/ 37 h 395"/>
                <a:gd name="T66" fmla="*/ 18 w 696"/>
                <a:gd name="T67" fmla="*/ 36 h 395"/>
                <a:gd name="T68" fmla="*/ 15 w 696"/>
                <a:gd name="T69" fmla="*/ 31 h 395"/>
                <a:gd name="T70" fmla="*/ 13 w 696"/>
                <a:gd name="T71" fmla="*/ 28 h 395"/>
                <a:gd name="T72" fmla="*/ 12 w 696"/>
                <a:gd name="T73" fmla="*/ 25 h 395"/>
                <a:gd name="T74" fmla="*/ 10 w 696"/>
                <a:gd name="T75" fmla="*/ 21 h 395"/>
                <a:gd name="T76" fmla="*/ 8 w 696"/>
                <a:gd name="T77" fmla="*/ 16 h 395"/>
                <a:gd name="T78" fmla="*/ 0 w 696"/>
                <a:gd name="T79" fmla="*/ 14 h 39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96"/>
                <a:gd name="T121" fmla="*/ 0 h 395"/>
                <a:gd name="T122" fmla="*/ 696 w 696"/>
                <a:gd name="T123" fmla="*/ 395 h 39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31"/>
            <p:cNvSpPr>
              <a:spLocks/>
            </p:cNvSpPr>
            <p:nvPr/>
          </p:nvSpPr>
          <p:spPr bwMode="auto">
            <a:xfrm>
              <a:off x="4597" y="2598"/>
              <a:ext cx="48" cy="72"/>
            </a:xfrm>
            <a:custGeom>
              <a:avLst/>
              <a:gdLst>
                <a:gd name="T0" fmla="*/ 5 w 145"/>
                <a:gd name="T1" fmla="*/ 1 h 218"/>
                <a:gd name="T2" fmla="*/ 0 w 145"/>
                <a:gd name="T3" fmla="*/ 7 h 218"/>
                <a:gd name="T4" fmla="*/ 0 w 145"/>
                <a:gd name="T5" fmla="*/ 16 h 218"/>
                <a:gd name="T6" fmla="*/ 4 w 145"/>
                <a:gd name="T7" fmla="*/ 24 h 218"/>
                <a:gd name="T8" fmla="*/ 11 w 145"/>
                <a:gd name="T9" fmla="*/ 23 h 218"/>
                <a:gd name="T10" fmla="*/ 14 w 145"/>
                <a:gd name="T11" fmla="*/ 18 h 218"/>
                <a:gd name="T12" fmla="*/ 16 w 145"/>
                <a:gd name="T13" fmla="*/ 10 h 218"/>
                <a:gd name="T14" fmla="*/ 14 w 145"/>
                <a:gd name="T15" fmla="*/ 4 h 218"/>
                <a:gd name="T16" fmla="*/ 10 w 145"/>
                <a:gd name="T17" fmla="*/ 0 h 218"/>
                <a:gd name="T18" fmla="*/ 5 w 145"/>
                <a:gd name="T19" fmla="*/ 1 h 218"/>
                <a:gd name="T20" fmla="*/ 5 w 145"/>
                <a:gd name="T21" fmla="*/ 1 h 2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5"/>
                <a:gd name="T34" fmla="*/ 0 h 218"/>
                <a:gd name="T35" fmla="*/ 145 w 145"/>
                <a:gd name="T36" fmla="*/ 218 h 2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2"/>
            <p:cNvSpPr>
              <a:spLocks/>
            </p:cNvSpPr>
            <p:nvPr/>
          </p:nvSpPr>
          <p:spPr bwMode="auto">
            <a:xfrm>
              <a:off x="4015" y="2601"/>
              <a:ext cx="534" cy="194"/>
            </a:xfrm>
            <a:custGeom>
              <a:avLst/>
              <a:gdLst>
                <a:gd name="T0" fmla="*/ 0 w 1602"/>
                <a:gd name="T1" fmla="*/ 34 h 581"/>
                <a:gd name="T2" fmla="*/ 1 w 1602"/>
                <a:gd name="T3" fmla="*/ 41 h 581"/>
                <a:gd name="T4" fmla="*/ 3 w 1602"/>
                <a:gd name="T5" fmla="*/ 46 h 581"/>
                <a:gd name="T6" fmla="*/ 6 w 1602"/>
                <a:gd name="T7" fmla="*/ 50 h 581"/>
                <a:gd name="T8" fmla="*/ 9 w 1602"/>
                <a:gd name="T9" fmla="*/ 55 h 581"/>
                <a:gd name="T10" fmla="*/ 12 w 1602"/>
                <a:gd name="T11" fmla="*/ 57 h 581"/>
                <a:gd name="T12" fmla="*/ 14 w 1602"/>
                <a:gd name="T13" fmla="*/ 58 h 581"/>
                <a:gd name="T14" fmla="*/ 17 w 1602"/>
                <a:gd name="T15" fmla="*/ 60 h 581"/>
                <a:gd name="T16" fmla="*/ 20 w 1602"/>
                <a:gd name="T17" fmla="*/ 61 h 581"/>
                <a:gd name="T18" fmla="*/ 23 w 1602"/>
                <a:gd name="T19" fmla="*/ 62 h 581"/>
                <a:gd name="T20" fmla="*/ 26 w 1602"/>
                <a:gd name="T21" fmla="*/ 63 h 581"/>
                <a:gd name="T22" fmla="*/ 31 w 1602"/>
                <a:gd name="T23" fmla="*/ 64 h 581"/>
                <a:gd name="T24" fmla="*/ 39 w 1602"/>
                <a:gd name="T25" fmla="*/ 65 h 581"/>
                <a:gd name="T26" fmla="*/ 47 w 1602"/>
                <a:gd name="T27" fmla="*/ 63 h 581"/>
                <a:gd name="T28" fmla="*/ 50 w 1602"/>
                <a:gd name="T29" fmla="*/ 62 h 581"/>
                <a:gd name="T30" fmla="*/ 53 w 1602"/>
                <a:gd name="T31" fmla="*/ 60 h 581"/>
                <a:gd name="T32" fmla="*/ 56 w 1602"/>
                <a:gd name="T33" fmla="*/ 59 h 581"/>
                <a:gd name="T34" fmla="*/ 59 w 1602"/>
                <a:gd name="T35" fmla="*/ 56 h 581"/>
                <a:gd name="T36" fmla="*/ 63 w 1602"/>
                <a:gd name="T37" fmla="*/ 52 h 581"/>
                <a:gd name="T38" fmla="*/ 66 w 1602"/>
                <a:gd name="T39" fmla="*/ 49 h 581"/>
                <a:gd name="T40" fmla="*/ 178 w 1602"/>
                <a:gd name="T41" fmla="*/ 31 h 581"/>
                <a:gd name="T42" fmla="*/ 68 w 1602"/>
                <a:gd name="T43" fmla="*/ 33 h 581"/>
                <a:gd name="T44" fmla="*/ 64 w 1602"/>
                <a:gd name="T45" fmla="*/ 10 h 581"/>
                <a:gd name="T46" fmla="*/ 64 w 1602"/>
                <a:gd name="T47" fmla="*/ 31 h 581"/>
                <a:gd name="T48" fmla="*/ 62 w 1602"/>
                <a:gd name="T49" fmla="*/ 40 h 581"/>
                <a:gd name="T50" fmla="*/ 61 w 1602"/>
                <a:gd name="T51" fmla="*/ 45 h 581"/>
                <a:gd name="T52" fmla="*/ 58 w 1602"/>
                <a:gd name="T53" fmla="*/ 49 h 581"/>
                <a:gd name="T54" fmla="*/ 55 w 1602"/>
                <a:gd name="T55" fmla="*/ 52 h 581"/>
                <a:gd name="T56" fmla="*/ 53 w 1602"/>
                <a:gd name="T57" fmla="*/ 54 h 581"/>
                <a:gd name="T58" fmla="*/ 51 w 1602"/>
                <a:gd name="T59" fmla="*/ 55 h 581"/>
                <a:gd name="T60" fmla="*/ 48 w 1602"/>
                <a:gd name="T61" fmla="*/ 56 h 581"/>
                <a:gd name="T62" fmla="*/ 45 w 1602"/>
                <a:gd name="T63" fmla="*/ 57 h 581"/>
                <a:gd name="T64" fmla="*/ 39 w 1602"/>
                <a:gd name="T65" fmla="*/ 58 h 581"/>
                <a:gd name="T66" fmla="*/ 33 w 1602"/>
                <a:gd name="T67" fmla="*/ 56 h 581"/>
                <a:gd name="T68" fmla="*/ 29 w 1602"/>
                <a:gd name="T69" fmla="*/ 54 h 581"/>
                <a:gd name="T70" fmla="*/ 27 w 1602"/>
                <a:gd name="T71" fmla="*/ 53 h 581"/>
                <a:gd name="T72" fmla="*/ 23 w 1602"/>
                <a:gd name="T73" fmla="*/ 51 h 581"/>
                <a:gd name="T74" fmla="*/ 17 w 1602"/>
                <a:gd name="T75" fmla="*/ 42 h 581"/>
                <a:gd name="T76" fmla="*/ 16 w 1602"/>
                <a:gd name="T77" fmla="*/ 34 h 581"/>
                <a:gd name="T78" fmla="*/ 14 w 1602"/>
                <a:gd name="T79" fmla="*/ 19 h 581"/>
                <a:gd name="T80" fmla="*/ 17 w 1602"/>
                <a:gd name="T81" fmla="*/ 9 h 581"/>
                <a:gd name="T82" fmla="*/ 19 w 1602"/>
                <a:gd name="T83" fmla="*/ 0 h 581"/>
                <a:gd name="T84" fmla="*/ 0 w 1602"/>
                <a:gd name="T85" fmla="*/ 31 h 58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02"/>
                <a:gd name="T130" fmla="*/ 0 h 581"/>
                <a:gd name="T131" fmla="*/ 1602 w 1602"/>
                <a:gd name="T132" fmla="*/ 581 h 58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33"/>
            <p:cNvSpPr>
              <a:spLocks/>
            </p:cNvSpPr>
            <p:nvPr/>
          </p:nvSpPr>
          <p:spPr bwMode="auto">
            <a:xfrm>
              <a:off x="4097" y="2630"/>
              <a:ext cx="83" cy="113"/>
            </a:xfrm>
            <a:custGeom>
              <a:avLst/>
              <a:gdLst>
                <a:gd name="T0" fmla="*/ 0 w 249"/>
                <a:gd name="T1" fmla="*/ 14 h 337"/>
                <a:gd name="T2" fmla="*/ 4 w 249"/>
                <a:gd name="T3" fmla="*/ 4 h 337"/>
                <a:gd name="T4" fmla="*/ 11 w 249"/>
                <a:gd name="T5" fmla="*/ 0 h 337"/>
                <a:gd name="T6" fmla="*/ 20 w 249"/>
                <a:gd name="T7" fmla="*/ 0 h 337"/>
                <a:gd name="T8" fmla="*/ 26 w 249"/>
                <a:gd name="T9" fmla="*/ 7 h 337"/>
                <a:gd name="T10" fmla="*/ 28 w 249"/>
                <a:gd name="T11" fmla="*/ 15 h 337"/>
                <a:gd name="T12" fmla="*/ 26 w 249"/>
                <a:gd name="T13" fmla="*/ 26 h 337"/>
                <a:gd name="T14" fmla="*/ 21 w 249"/>
                <a:gd name="T15" fmla="*/ 34 h 337"/>
                <a:gd name="T16" fmla="*/ 14 w 249"/>
                <a:gd name="T17" fmla="*/ 38 h 337"/>
                <a:gd name="T18" fmla="*/ 7 w 249"/>
                <a:gd name="T19" fmla="*/ 36 h 337"/>
                <a:gd name="T20" fmla="*/ 2 w 249"/>
                <a:gd name="T21" fmla="*/ 30 h 337"/>
                <a:gd name="T22" fmla="*/ 0 w 249"/>
                <a:gd name="T23" fmla="*/ 20 h 337"/>
                <a:gd name="T24" fmla="*/ 0 w 249"/>
                <a:gd name="T25" fmla="*/ 14 h 337"/>
                <a:gd name="T26" fmla="*/ 0 w 249"/>
                <a:gd name="T27" fmla="*/ 14 h 3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9"/>
                <a:gd name="T43" fmla="*/ 0 h 337"/>
                <a:gd name="T44" fmla="*/ 249 w 249"/>
                <a:gd name="T45" fmla="*/ 337 h 33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34"/>
            <p:cNvSpPr>
              <a:spLocks/>
            </p:cNvSpPr>
            <p:nvPr/>
          </p:nvSpPr>
          <p:spPr bwMode="auto">
            <a:xfrm>
              <a:off x="3648" y="2728"/>
              <a:ext cx="443" cy="100"/>
            </a:xfrm>
            <a:custGeom>
              <a:avLst/>
              <a:gdLst>
                <a:gd name="T0" fmla="*/ 127 w 1330"/>
                <a:gd name="T1" fmla="*/ 0 h 299"/>
                <a:gd name="T2" fmla="*/ 67 w 1330"/>
                <a:gd name="T3" fmla="*/ 5 h 299"/>
                <a:gd name="T4" fmla="*/ 0 w 1330"/>
                <a:gd name="T5" fmla="*/ 22 h 299"/>
                <a:gd name="T6" fmla="*/ 48 w 1330"/>
                <a:gd name="T7" fmla="*/ 17 h 299"/>
                <a:gd name="T8" fmla="*/ 15 w 1330"/>
                <a:gd name="T9" fmla="*/ 30 h 299"/>
                <a:gd name="T10" fmla="*/ 80 w 1330"/>
                <a:gd name="T11" fmla="*/ 20 h 299"/>
                <a:gd name="T12" fmla="*/ 49 w 1330"/>
                <a:gd name="T13" fmla="*/ 33 h 299"/>
                <a:gd name="T14" fmla="*/ 105 w 1330"/>
                <a:gd name="T15" fmla="*/ 22 h 299"/>
                <a:gd name="T16" fmla="*/ 90 w 1330"/>
                <a:gd name="T17" fmla="*/ 31 h 299"/>
                <a:gd name="T18" fmla="*/ 148 w 1330"/>
                <a:gd name="T19" fmla="*/ 18 h 299"/>
                <a:gd name="T20" fmla="*/ 127 w 1330"/>
                <a:gd name="T21" fmla="*/ 0 h 299"/>
                <a:gd name="T22" fmla="*/ 127 w 1330"/>
                <a:gd name="T23" fmla="*/ 0 h 2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30"/>
                <a:gd name="T37" fmla="*/ 0 h 299"/>
                <a:gd name="T38" fmla="*/ 1330 w 1330"/>
                <a:gd name="T39" fmla="*/ 299 h 2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Reading: Chapters: 5.2 and 5.3</a:t>
            </a:r>
          </a:p>
          <a:p>
            <a:endParaRPr lang="en-US" dirty="0"/>
          </a:p>
          <a:p>
            <a:r>
              <a:rPr lang="en-US" dirty="0"/>
              <a:t>First-In-First-Out Data Structure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733800"/>
            <a:ext cx="705734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3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Queue ADT (</a:t>
            </a:r>
            <a:r>
              <a:rPr lang="en-US" altLang="x-none" dirty="0">
                <a:ea typeface="Tahoma" charset="0"/>
                <a:cs typeface="Tahoma" charset="0"/>
              </a:rPr>
              <a:t>§5.2)</a:t>
            </a:r>
            <a:endParaRPr lang="en-US" altLang="en-US" dirty="0"/>
          </a:p>
        </p:txBody>
      </p:sp>
      <p:sp>
        <p:nvSpPr>
          <p:cNvPr id="410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The </a:t>
            </a:r>
            <a:r>
              <a:rPr lang="en-US" altLang="en-US" sz="2000">
                <a:solidFill>
                  <a:schemeClr val="tx2"/>
                </a:solidFill>
              </a:rPr>
              <a:t>Queue</a:t>
            </a:r>
            <a:r>
              <a:rPr lang="en-US" altLang="en-US" sz="2000"/>
              <a:t> ADT stores arbitrary objects</a:t>
            </a:r>
          </a:p>
          <a:p>
            <a:pPr eaLnBrk="1" hangingPunct="1"/>
            <a:r>
              <a:rPr lang="en-US" altLang="en-US" sz="2000"/>
              <a:t>Insertions and deletions follow the first-in first-out scheme</a:t>
            </a:r>
          </a:p>
          <a:p>
            <a:pPr eaLnBrk="1" hangingPunct="1"/>
            <a:r>
              <a:rPr lang="en-US" altLang="en-US" sz="2000"/>
              <a:t>Insertions are at the rear of the queue and removals are at the front of the queue</a:t>
            </a:r>
          </a:p>
          <a:p>
            <a:pPr eaLnBrk="1" hangingPunct="1"/>
            <a:r>
              <a:rPr lang="en-US" altLang="en-US" sz="2000"/>
              <a:t>Main queue operations:</a:t>
            </a:r>
          </a:p>
          <a:p>
            <a:pPr lvl="1" eaLnBrk="1" hangingPunct="1"/>
            <a:r>
              <a:rPr lang="en-US" altLang="en-US" sz="1800">
                <a:solidFill>
                  <a:schemeClr val="tx2"/>
                </a:solidFill>
              </a:rPr>
              <a:t>enqueue</a:t>
            </a:r>
            <a:r>
              <a:rPr lang="en-US" altLang="en-US" sz="1800"/>
              <a:t>(object): inserts an element at the end of the queue</a:t>
            </a:r>
          </a:p>
          <a:p>
            <a:pPr lvl="1" eaLnBrk="1" hangingPunct="1"/>
            <a:r>
              <a:rPr lang="en-US" altLang="en-US" sz="1800">
                <a:solidFill>
                  <a:schemeClr val="tx2"/>
                </a:solidFill>
              </a:rPr>
              <a:t>dequeue</a:t>
            </a:r>
            <a:r>
              <a:rPr lang="en-US" altLang="en-US" sz="1800"/>
              <a:t>(): removes the element at the front of the queue</a:t>
            </a:r>
          </a:p>
        </p:txBody>
      </p:sp>
      <p:sp>
        <p:nvSpPr>
          <p:cNvPr id="4102" name="Rectangle 1028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Auxiliary queue operations: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object </a:t>
            </a:r>
            <a:r>
              <a:rPr lang="en-US" altLang="en-US" sz="2000">
                <a:solidFill>
                  <a:schemeClr val="tx2"/>
                </a:solidFill>
              </a:rPr>
              <a:t>front</a:t>
            </a:r>
            <a:r>
              <a:rPr lang="en-US" altLang="en-US" sz="2000"/>
              <a:t>(): returns the element at the front without removing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integer </a:t>
            </a:r>
            <a:r>
              <a:rPr lang="en-US" altLang="en-US" sz="2000">
                <a:solidFill>
                  <a:schemeClr val="tx2"/>
                </a:solidFill>
              </a:rPr>
              <a:t>size</a:t>
            </a:r>
            <a:r>
              <a:rPr lang="en-US" altLang="en-US" sz="2000"/>
              <a:t>(): returns the number of elements stored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boolean </a:t>
            </a:r>
            <a:r>
              <a:rPr lang="en-US" altLang="en-US" sz="2000">
                <a:solidFill>
                  <a:schemeClr val="tx2"/>
                </a:solidFill>
              </a:rPr>
              <a:t>empty</a:t>
            </a:r>
            <a:r>
              <a:rPr lang="en-US" altLang="en-US" sz="2000"/>
              <a:t>(): indicates whether no elements are stored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Exceptions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Attempting the execution of dequeue or front on an empty queue throws an </a:t>
            </a:r>
            <a:r>
              <a:rPr lang="en-US" altLang="en-US" sz="2000">
                <a:solidFill>
                  <a:schemeClr val="hlink"/>
                </a:solidFill>
              </a:rPr>
              <a:t>QueueEmpty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0AB9764-849D-224D-BEEA-7019F9021994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 Interface in C++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C++ interface corresponding to our Queue ADT</a:t>
            </a:r>
          </a:p>
          <a:p>
            <a:pPr eaLnBrk="1" hangingPunct="1"/>
            <a:r>
              <a:rPr lang="en-US" altLang="en-US" sz="2800" dirty="0"/>
              <a:t>Requires the definition of exception </a:t>
            </a:r>
            <a:r>
              <a:rPr lang="en-US" altLang="en-US" sz="2800" dirty="0" err="1">
                <a:solidFill>
                  <a:schemeClr val="hlink"/>
                </a:solidFill>
                <a:latin typeface="Arial Narrow" charset="0"/>
              </a:rPr>
              <a:t>QueueEmpty</a:t>
            </a:r>
            <a:endParaRPr lang="en-US" altLang="en-US" sz="2800" dirty="0">
              <a:solidFill>
                <a:schemeClr val="hlink"/>
              </a:solidFill>
              <a:latin typeface="Arial Narrow" charset="0"/>
            </a:endParaRPr>
          </a:p>
          <a:p>
            <a:pPr eaLnBrk="1" hangingPunct="1"/>
            <a:endParaRPr lang="en-US" altLang="en-US" sz="2800" dirty="0">
              <a:solidFill>
                <a:schemeClr val="hlink"/>
              </a:solidFill>
              <a:latin typeface="Arial Narrow" charset="0"/>
            </a:endParaRPr>
          </a:p>
          <a:p>
            <a:pPr eaLnBrk="1" hangingPunct="1"/>
            <a:r>
              <a:rPr lang="en-US" altLang="en-US" sz="2800" dirty="0">
                <a:latin typeface="Arial Narrow" charset="0"/>
              </a:rPr>
              <a:t>Often </a:t>
            </a:r>
            <a:r>
              <a:rPr lang="en-US" altLang="en-US" sz="2800" dirty="0" err="1">
                <a:latin typeface="Arial Narrow" charset="0"/>
              </a:rPr>
              <a:t>dequeue</a:t>
            </a:r>
            <a:r>
              <a:rPr lang="en-US" altLang="en-US" sz="2800" dirty="0">
                <a:latin typeface="Arial Narrow" charset="0"/>
              </a:rPr>
              <a:t> returns an object</a:t>
            </a:r>
            <a:endParaRPr lang="en-US" alt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A235B63-F349-6841-99B8-9CB9B5EBEFC8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4343400" y="1643063"/>
            <a:ext cx="4419600" cy="421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template &lt;</a:t>
            </a:r>
            <a:r>
              <a:rPr lang="en-US" dirty="0" err="1">
                <a:solidFill>
                  <a:srgbClr val="000000"/>
                </a:solidFill>
                <a:latin typeface="Arial Narrow" pitchFamily="34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 E&gt;</a:t>
            </a:r>
          </a:p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class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Queue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 {</a:t>
            </a:r>
          </a:p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public:</a:t>
            </a:r>
          </a:p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 Narrow" pitchFamily="34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size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() const;</a:t>
            </a:r>
          </a:p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 Narrow" pitchFamily="34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empty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() const;</a:t>
            </a:r>
          </a:p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	const E&amp;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front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() const</a:t>
            </a:r>
          </a:p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		throw(</a:t>
            </a:r>
            <a:r>
              <a:rPr lang="en-US" kern="0" dirty="0" err="1">
                <a:solidFill>
                  <a:srgbClr val="6F89F7"/>
                </a:solidFill>
                <a:latin typeface="Arial Narrow" pitchFamily="34" charset="0"/>
              </a:rPr>
              <a:t>QueueEmpty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);</a:t>
            </a:r>
          </a:p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	void </a:t>
            </a:r>
            <a:r>
              <a:rPr lang="en-US" dirty="0" err="1">
                <a:solidFill>
                  <a:schemeClr val="tx2"/>
                </a:solidFill>
                <a:latin typeface="Arial Narrow" pitchFamily="34" charset="0"/>
              </a:rPr>
              <a:t>enqueue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 (const E&amp; e);</a:t>
            </a:r>
          </a:p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	void </a:t>
            </a:r>
            <a:r>
              <a:rPr lang="en-US" dirty="0" err="1">
                <a:solidFill>
                  <a:schemeClr val="tx2"/>
                </a:solidFill>
                <a:latin typeface="Arial Narrow" pitchFamily="34" charset="0"/>
              </a:rPr>
              <a:t>dequeue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()</a:t>
            </a:r>
          </a:p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		throw(</a:t>
            </a:r>
            <a:r>
              <a:rPr lang="en-US" kern="0" dirty="0" err="1">
                <a:solidFill>
                  <a:srgbClr val="6F89F7"/>
                </a:solidFill>
                <a:latin typeface="Arial Narrow" pitchFamily="34" charset="0"/>
              </a:rPr>
              <a:t>QueueEmpty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);</a:t>
            </a:r>
          </a:p>
          <a:p>
            <a:pPr defTabSz="228600">
              <a:spcBef>
                <a:spcPts val="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66890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b="1" i="1">
                <a:solidFill>
                  <a:srgbClr val="000000"/>
                </a:solidFill>
                <a:latin typeface="Times" charset="0"/>
              </a:rPr>
              <a:t>Operation		Output	</a:t>
            </a:r>
            <a:r>
              <a:rPr lang="en-US" altLang="en-US" sz="1800" i="1">
                <a:solidFill>
                  <a:srgbClr val="000000"/>
                </a:solidFill>
                <a:latin typeface="Times" charset="0"/>
              </a:rPr>
              <a:t>Q </a:t>
            </a:r>
            <a:r>
              <a:rPr lang="en-US" altLang="en-US" sz="1800" i="1">
                <a:solidFill>
                  <a:srgbClr val="000000"/>
                </a:solidFill>
                <a:latin typeface="CMSY10" charset="0"/>
              </a:rPr>
              <a:t>  </a:t>
            </a:r>
            <a:r>
              <a:rPr lang="en-US" altLang="en-US" sz="1800" i="1">
                <a:solidFill>
                  <a:srgbClr val="000000"/>
                </a:solidFill>
                <a:latin typeface="CMSSI10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enqueue(5)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(5)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enqueue(3)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(5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dequeue()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 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(3)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enqueue(7)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(3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7)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dequeue()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 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(7)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front()	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7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(7)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dequeue()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 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dequeue()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“error”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empty()	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true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enqueue(9)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(9)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enqueue(7)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(9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7)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size()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		2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(9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7)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enqueue(3)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(9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7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enqueue(5)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(9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7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5)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dequeue()		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 	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(7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altLang="en-US" sz="1800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5)	</a:t>
            </a:r>
            <a:endParaRPr lang="en-US" altLang="en-US" sz="180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3936C4D-5957-4942-9E46-AE9B7E9A9AAA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Applications of Queues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Direct applications</a:t>
            </a:r>
          </a:p>
          <a:p>
            <a:pPr lvl="1" eaLnBrk="1" hangingPunct="1"/>
            <a:r>
              <a:rPr lang="en-US" altLang="en-US" dirty="0"/>
              <a:t>Waiting lists, bureaucracy</a:t>
            </a:r>
          </a:p>
          <a:p>
            <a:pPr lvl="1" eaLnBrk="1" hangingPunct="1"/>
            <a:r>
              <a:rPr lang="en-US" altLang="en-US" dirty="0"/>
              <a:t>Access to shared resources (e.g., printer)</a:t>
            </a:r>
          </a:p>
          <a:p>
            <a:pPr lvl="1" eaLnBrk="1" hangingPunct="1"/>
            <a:r>
              <a:rPr lang="en-US" altLang="en-US" dirty="0"/>
              <a:t>Multiprogramming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Indirect applications</a:t>
            </a:r>
          </a:p>
          <a:p>
            <a:pPr lvl="1" eaLnBrk="1" hangingPunct="1"/>
            <a:r>
              <a:rPr lang="en-US" altLang="en-US" dirty="0"/>
              <a:t>Auxiliary data structure for algorithms</a:t>
            </a:r>
          </a:p>
          <a:p>
            <a:pPr lvl="1" eaLnBrk="1" hangingPunct="1"/>
            <a:r>
              <a:rPr lang="en-US" altLang="en-US" dirty="0"/>
              <a:t>Component of other data structures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5F3EBE1-5B2A-E647-BAEA-7622A4CB7C6A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/>
              <a:t>Application: Round Robin Schedulers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400"/>
              <a:t>We can implement a round robin scheduler using a queue Q by repeatedly performing the following steps:</a:t>
            </a:r>
          </a:p>
          <a:p>
            <a:pPr marL="990600" lvl="1" indent="-533400" eaLnBrk="1" hangingPunct="1">
              <a:buFont typeface="Wingdings" charset="2"/>
              <a:buAutoNum type="arabicPeriod"/>
            </a:pPr>
            <a:r>
              <a:rPr lang="en-US" altLang="en-US" sz="2000"/>
              <a:t> e = Q.front(); Q.dequeue()</a:t>
            </a:r>
          </a:p>
          <a:p>
            <a:pPr marL="990600" lvl="1" indent="-533400" eaLnBrk="1" hangingPunct="1">
              <a:buFont typeface="Wingdings" charset="2"/>
              <a:buAutoNum type="arabicPeriod"/>
            </a:pPr>
            <a:r>
              <a:rPr lang="en-US" altLang="en-US" sz="2000"/>
              <a:t> Service element e</a:t>
            </a:r>
          </a:p>
          <a:p>
            <a:pPr marL="990600" lvl="1" indent="-533400" eaLnBrk="1" hangingPunct="1">
              <a:buFont typeface="Wingdings" charset="2"/>
              <a:buAutoNum type="arabicPeriod"/>
            </a:pPr>
            <a:r>
              <a:rPr lang="en-US" altLang="en-US" sz="2000"/>
              <a:t> Q.enqueue(e)</a:t>
            </a:r>
          </a:p>
          <a:p>
            <a:pPr marL="990600" lvl="1" indent="-533400" eaLnBrk="1" hangingPunct="1">
              <a:buFont typeface="Wingdings" charset="2"/>
              <a:buAutoNum type="arabicPeriod"/>
            </a:pPr>
            <a:endParaRPr lang="en-US" altLang="en-US" sz="1400"/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A49761C-4D22-9543-BB30-FAAF36E1673E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2108200" y="4135438"/>
            <a:ext cx="4525963" cy="639762"/>
          </a:xfrm>
          <a:custGeom>
            <a:avLst/>
            <a:gdLst>
              <a:gd name="T0" fmla="*/ 4435444 w 9600"/>
              <a:gd name="T1" fmla="*/ 639762 h 1536"/>
              <a:gd name="T2" fmla="*/ 4525963 w 9600"/>
              <a:gd name="T3" fmla="*/ 559792 h 1536"/>
              <a:gd name="T4" fmla="*/ 4525963 w 9600"/>
              <a:gd name="T5" fmla="*/ 559792 h 1536"/>
              <a:gd name="T6" fmla="*/ 4525963 w 9600"/>
              <a:gd name="T7" fmla="*/ 79970 h 1536"/>
              <a:gd name="T8" fmla="*/ 4435444 w 9600"/>
              <a:gd name="T9" fmla="*/ 0 h 1536"/>
              <a:gd name="T10" fmla="*/ 4435444 w 9600"/>
              <a:gd name="T11" fmla="*/ 0 h 1536"/>
              <a:gd name="T12" fmla="*/ 90519 w 9600"/>
              <a:gd name="T13" fmla="*/ 0 h 1536"/>
              <a:gd name="T14" fmla="*/ 0 w 9600"/>
              <a:gd name="T15" fmla="*/ 79970 h 1536"/>
              <a:gd name="T16" fmla="*/ 0 w 9600"/>
              <a:gd name="T17" fmla="*/ 79970 h 1536"/>
              <a:gd name="T18" fmla="*/ 0 w 9600"/>
              <a:gd name="T19" fmla="*/ 559792 h 1536"/>
              <a:gd name="T20" fmla="*/ 90519 w 9600"/>
              <a:gd name="T21" fmla="*/ 639762 h 1536"/>
              <a:gd name="T22" fmla="*/ 90519 w 9600"/>
              <a:gd name="T23" fmla="*/ 639762 h 1536"/>
              <a:gd name="T24" fmla="*/ 4435444 w 9600"/>
              <a:gd name="T25" fmla="*/ 639762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600"/>
              <a:gd name="T40" fmla="*/ 0 h 1536"/>
              <a:gd name="T41" fmla="*/ 9600 w 9600"/>
              <a:gd name="T42" fmla="*/ 1536 h 1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600" h="1536">
                <a:moveTo>
                  <a:pt x="9408" y="1536"/>
                </a:moveTo>
                <a:cubicBezTo>
                  <a:pt x="9514" y="1536"/>
                  <a:pt x="9600" y="1450"/>
                  <a:pt x="9600" y="1344"/>
                </a:cubicBezTo>
                <a:lnTo>
                  <a:pt x="9600" y="192"/>
                </a:lnTo>
                <a:cubicBezTo>
                  <a:pt x="9600" y="86"/>
                  <a:pt x="9514" y="0"/>
                  <a:pt x="9408" y="0"/>
                </a:cubicBezTo>
                <a:lnTo>
                  <a:pt x="192" y="0"/>
                </a:lnTo>
                <a:cubicBezTo>
                  <a:pt x="86" y="0"/>
                  <a:pt x="0" y="86"/>
                  <a:pt x="0" y="192"/>
                </a:cubicBezTo>
                <a:lnTo>
                  <a:pt x="0" y="1344"/>
                </a:lnTo>
                <a:cubicBezTo>
                  <a:pt x="0" y="1450"/>
                  <a:pt x="86" y="1536"/>
                  <a:pt x="192" y="1536"/>
                </a:cubicBezTo>
                <a:lnTo>
                  <a:pt x="9408" y="1536"/>
                </a:lnTo>
                <a:close/>
              </a:path>
            </a:pathLst>
          </a:custGeom>
          <a:gradFill rotWithShape="1">
            <a:gsLst>
              <a:gs pos="0">
                <a:srgbClr val="BDBDBD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9525" cap="flat" cmpd="sng">
            <a:solidFill>
              <a:srgbClr val="F9F9F9"/>
            </a:solidFill>
            <a:prstDash val="solid"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295" name="Freeform 9"/>
          <p:cNvSpPr>
            <a:spLocks/>
          </p:cNvSpPr>
          <p:nvPr/>
        </p:nvSpPr>
        <p:spPr bwMode="auto">
          <a:xfrm>
            <a:off x="2108200" y="4135438"/>
            <a:ext cx="4525963" cy="639762"/>
          </a:xfrm>
          <a:custGeom>
            <a:avLst/>
            <a:gdLst>
              <a:gd name="T0" fmla="*/ 2091110033 w 9600"/>
              <a:gd name="T1" fmla="*/ 266468806 h 1536"/>
              <a:gd name="T2" fmla="*/ 2133784189 w 9600"/>
              <a:gd name="T3" fmla="*/ 233160375 h 1536"/>
              <a:gd name="T4" fmla="*/ 2133784189 w 9600"/>
              <a:gd name="T5" fmla="*/ 233160375 h 1536"/>
              <a:gd name="T6" fmla="*/ 2133784189 w 9600"/>
              <a:gd name="T7" fmla="*/ 33308445 h 1536"/>
              <a:gd name="T8" fmla="*/ 2091110033 w 9600"/>
              <a:gd name="T9" fmla="*/ 0 h 1536"/>
              <a:gd name="T10" fmla="*/ 2091110033 w 9600"/>
              <a:gd name="T11" fmla="*/ 0 h 1536"/>
              <a:gd name="T12" fmla="*/ 42675585 w 9600"/>
              <a:gd name="T13" fmla="*/ 0 h 1536"/>
              <a:gd name="T14" fmla="*/ 0 w 9600"/>
              <a:gd name="T15" fmla="*/ 33308445 h 1536"/>
              <a:gd name="T16" fmla="*/ 0 w 9600"/>
              <a:gd name="T17" fmla="*/ 33308445 h 1536"/>
              <a:gd name="T18" fmla="*/ 0 w 9600"/>
              <a:gd name="T19" fmla="*/ 233160375 h 1536"/>
              <a:gd name="T20" fmla="*/ 42675585 w 9600"/>
              <a:gd name="T21" fmla="*/ 266468806 h 1536"/>
              <a:gd name="T22" fmla="*/ 42675585 w 9600"/>
              <a:gd name="T23" fmla="*/ 266468806 h 1536"/>
              <a:gd name="T24" fmla="*/ 2091110033 w 9600"/>
              <a:gd name="T25" fmla="*/ 266468806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600"/>
              <a:gd name="T40" fmla="*/ 0 h 1536"/>
              <a:gd name="T41" fmla="*/ 9600 w 9600"/>
              <a:gd name="T42" fmla="*/ 1536 h 1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600" h="1536">
                <a:moveTo>
                  <a:pt x="9408" y="1536"/>
                </a:moveTo>
                <a:cubicBezTo>
                  <a:pt x="9514" y="1536"/>
                  <a:pt x="9600" y="1450"/>
                  <a:pt x="9600" y="1344"/>
                </a:cubicBezTo>
                <a:lnTo>
                  <a:pt x="9600" y="192"/>
                </a:lnTo>
                <a:cubicBezTo>
                  <a:pt x="9600" y="86"/>
                  <a:pt x="9514" y="0"/>
                  <a:pt x="9408" y="0"/>
                </a:cubicBezTo>
                <a:lnTo>
                  <a:pt x="192" y="0"/>
                </a:lnTo>
                <a:cubicBezTo>
                  <a:pt x="86" y="0"/>
                  <a:pt x="0" y="86"/>
                  <a:pt x="0" y="192"/>
                </a:cubicBezTo>
                <a:lnTo>
                  <a:pt x="0" y="1344"/>
                </a:lnTo>
                <a:cubicBezTo>
                  <a:pt x="0" y="1450"/>
                  <a:pt x="86" y="1536"/>
                  <a:pt x="192" y="1536"/>
                </a:cubicBezTo>
                <a:lnTo>
                  <a:pt x="9408" y="1536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289175" y="4295775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400">
              <a:solidFill>
                <a:srgbClr val="40458C"/>
              </a:solidFill>
              <a:latin typeface="+mn-lt"/>
            </a:endParaRPr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2289175" y="4295775"/>
            <a:ext cx="542925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910263" y="4295775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400">
              <a:solidFill>
                <a:srgbClr val="40458C"/>
              </a:solidFill>
              <a:latin typeface="+mn-lt"/>
            </a:endParaRPr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5910263" y="4295775"/>
            <a:ext cx="542925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186363" y="4295775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400">
              <a:solidFill>
                <a:srgbClr val="40458C"/>
              </a:solidFill>
              <a:latin typeface="+mn-lt"/>
            </a:endParaRPr>
          </a:p>
        </p:txBody>
      </p:sp>
      <p:sp>
        <p:nvSpPr>
          <p:cNvPr id="12301" name="Rectangle 15"/>
          <p:cNvSpPr>
            <a:spLocks noChangeArrowheads="1"/>
          </p:cNvSpPr>
          <p:nvPr/>
        </p:nvSpPr>
        <p:spPr bwMode="auto">
          <a:xfrm>
            <a:off x="5186363" y="4295775"/>
            <a:ext cx="542925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460875" y="4295775"/>
            <a:ext cx="544513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400">
              <a:solidFill>
                <a:srgbClr val="40458C"/>
              </a:solidFill>
              <a:latin typeface="+mn-lt"/>
            </a:endParaRPr>
          </a:p>
        </p:txBody>
      </p:sp>
      <p:sp>
        <p:nvSpPr>
          <p:cNvPr id="12303" name="Rectangle 17"/>
          <p:cNvSpPr>
            <a:spLocks noChangeArrowheads="1"/>
          </p:cNvSpPr>
          <p:nvPr/>
        </p:nvSpPr>
        <p:spPr bwMode="auto">
          <a:xfrm>
            <a:off x="4460875" y="4295775"/>
            <a:ext cx="544513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736975" y="4295775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400">
              <a:solidFill>
                <a:srgbClr val="40458C"/>
              </a:solidFill>
              <a:latin typeface="+mn-lt"/>
            </a:endParaRPr>
          </a:p>
        </p:txBody>
      </p:sp>
      <p:sp>
        <p:nvSpPr>
          <p:cNvPr id="12305" name="Rectangle 19"/>
          <p:cNvSpPr>
            <a:spLocks noChangeArrowheads="1"/>
          </p:cNvSpPr>
          <p:nvPr/>
        </p:nvSpPr>
        <p:spPr bwMode="auto">
          <a:xfrm>
            <a:off x="3736975" y="4295775"/>
            <a:ext cx="542925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3013075" y="4295775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400">
              <a:solidFill>
                <a:srgbClr val="40458C"/>
              </a:solidFill>
              <a:latin typeface="+mn-lt"/>
            </a:endParaRPr>
          </a:p>
        </p:txBody>
      </p:sp>
      <p:sp>
        <p:nvSpPr>
          <p:cNvPr id="12307" name="Rectangle 21"/>
          <p:cNvSpPr>
            <a:spLocks noChangeArrowheads="1"/>
          </p:cNvSpPr>
          <p:nvPr/>
        </p:nvSpPr>
        <p:spPr bwMode="auto">
          <a:xfrm>
            <a:off x="3013075" y="4295775"/>
            <a:ext cx="542925" cy="3190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2" name="Freeform 24"/>
          <p:cNvSpPr>
            <a:spLocks/>
          </p:cNvSpPr>
          <p:nvPr/>
        </p:nvSpPr>
        <p:spPr bwMode="auto">
          <a:xfrm>
            <a:off x="1809750" y="4454525"/>
            <a:ext cx="1995488" cy="1220788"/>
          </a:xfrm>
          <a:custGeom>
            <a:avLst/>
            <a:gdLst>
              <a:gd name="T0" fmla="*/ 473789508 w 1257"/>
              <a:gd name="T1" fmla="*/ 0 h 769"/>
              <a:gd name="T2" fmla="*/ 52924093 w 1257"/>
              <a:gd name="T3" fmla="*/ 322580129 h 769"/>
              <a:gd name="T4" fmla="*/ 133569106 w 1257"/>
              <a:gd name="T5" fmla="*/ 922377669 h 769"/>
              <a:gd name="T6" fmla="*/ 1227317115 w 1257"/>
              <a:gd name="T7" fmla="*/ 1801913472 h 769"/>
              <a:gd name="T8" fmla="*/ 2147483647 w 1257"/>
              <a:gd name="T9" fmla="*/ 1882558480 h 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7"/>
              <a:gd name="T16" fmla="*/ 0 h 769"/>
              <a:gd name="T17" fmla="*/ 1257 w 1257"/>
              <a:gd name="T18" fmla="*/ 769 h 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7" h="769">
                <a:moveTo>
                  <a:pt x="188" y="0"/>
                </a:moveTo>
                <a:cubicBezTo>
                  <a:pt x="75" y="0"/>
                  <a:pt x="36" y="65"/>
                  <a:pt x="21" y="128"/>
                </a:cubicBezTo>
                <a:cubicBezTo>
                  <a:pt x="0" y="214"/>
                  <a:pt x="23" y="297"/>
                  <a:pt x="53" y="366"/>
                </a:cubicBezTo>
                <a:cubicBezTo>
                  <a:pt x="151" y="597"/>
                  <a:pt x="315" y="675"/>
                  <a:pt x="487" y="715"/>
                </a:cubicBezTo>
                <a:cubicBezTo>
                  <a:pt x="713" y="769"/>
                  <a:pt x="952" y="758"/>
                  <a:pt x="1257" y="747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Freeform 25"/>
          <p:cNvSpPr>
            <a:spLocks/>
          </p:cNvSpPr>
          <p:nvPr/>
        </p:nvSpPr>
        <p:spPr bwMode="auto">
          <a:xfrm>
            <a:off x="3794125" y="5608638"/>
            <a:ext cx="114300" cy="65087"/>
          </a:xfrm>
          <a:custGeom>
            <a:avLst/>
            <a:gdLst>
              <a:gd name="T0" fmla="*/ 0 w 72"/>
              <a:gd name="T1" fmla="*/ 0 h 41"/>
              <a:gd name="T2" fmla="*/ 181451223 w 72"/>
              <a:gd name="T3" fmla="*/ 45362460 h 41"/>
              <a:gd name="T4" fmla="*/ 5040312 w 72"/>
              <a:gd name="T5" fmla="*/ 103326393 h 41"/>
              <a:gd name="T6" fmla="*/ 0 w 72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  <a:gd name="T12" fmla="*/ 0 w 72"/>
              <a:gd name="T13" fmla="*/ 0 h 41"/>
              <a:gd name="T14" fmla="*/ 72 w 72"/>
              <a:gd name="T15" fmla="*/ 41 h 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" h="41">
                <a:moveTo>
                  <a:pt x="0" y="0"/>
                </a:moveTo>
                <a:lnTo>
                  <a:pt x="72" y="18"/>
                </a:lnTo>
                <a:lnTo>
                  <a:pt x="2" y="4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Freeform 26"/>
          <p:cNvSpPr>
            <a:spLocks/>
          </p:cNvSpPr>
          <p:nvPr/>
        </p:nvSpPr>
        <p:spPr bwMode="auto">
          <a:xfrm>
            <a:off x="4743450" y="4495800"/>
            <a:ext cx="2395538" cy="1163638"/>
          </a:xfrm>
          <a:custGeom>
            <a:avLst/>
            <a:gdLst>
              <a:gd name="T0" fmla="*/ 0 w 1509"/>
              <a:gd name="T1" fmla="*/ 1751089886 h 759"/>
              <a:gd name="T2" fmla="*/ 332660686 w 1509"/>
              <a:gd name="T3" fmla="*/ 1774595672 h 759"/>
              <a:gd name="T4" fmla="*/ 1620461473 w 1509"/>
              <a:gd name="T5" fmla="*/ 1715834272 h 759"/>
              <a:gd name="T6" fmla="*/ 2147483647 w 1509"/>
              <a:gd name="T7" fmla="*/ 1541899960 h 759"/>
              <a:gd name="T8" fmla="*/ 2147483647 w 1509"/>
              <a:gd name="T9" fmla="*/ 1161125226 h 759"/>
              <a:gd name="T10" fmla="*/ 2147483647 w 1509"/>
              <a:gd name="T11" fmla="*/ 848514515 h 759"/>
              <a:gd name="T12" fmla="*/ 2147483647 w 1509"/>
              <a:gd name="T13" fmla="*/ 110472033 h 759"/>
              <a:gd name="T14" fmla="*/ 2147483647 w 1509"/>
              <a:gd name="T15" fmla="*/ 18803715 h 759"/>
              <a:gd name="T16" fmla="*/ 2147483647 w 1509"/>
              <a:gd name="T17" fmla="*/ 2350273 h 7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09"/>
              <a:gd name="T28" fmla="*/ 0 h 759"/>
              <a:gd name="T29" fmla="*/ 1509 w 1509"/>
              <a:gd name="T30" fmla="*/ 759 h 7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09" h="759">
                <a:moveTo>
                  <a:pt x="0" y="745"/>
                </a:moveTo>
                <a:cubicBezTo>
                  <a:pt x="108" y="755"/>
                  <a:pt x="120" y="755"/>
                  <a:pt x="132" y="755"/>
                </a:cubicBezTo>
                <a:cubicBezTo>
                  <a:pt x="291" y="759"/>
                  <a:pt x="448" y="746"/>
                  <a:pt x="643" y="730"/>
                </a:cubicBezTo>
                <a:cubicBezTo>
                  <a:pt x="798" y="718"/>
                  <a:pt x="977" y="705"/>
                  <a:pt x="1126" y="656"/>
                </a:cubicBezTo>
                <a:cubicBezTo>
                  <a:pt x="1235" y="621"/>
                  <a:pt x="1328" y="567"/>
                  <a:pt x="1389" y="494"/>
                </a:cubicBezTo>
                <a:cubicBezTo>
                  <a:pt x="1421" y="456"/>
                  <a:pt x="1444" y="413"/>
                  <a:pt x="1461" y="361"/>
                </a:cubicBezTo>
                <a:cubicBezTo>
                  <a:pt x="1497" y="254"/>
                  <a:pt x="1509" y="111"/>
                  <a:pt x="1443" y="47"/>
                </a:cubicBezTo>
                <a:cubicBezTo>
                  <a:pt x="1422" y="27"/>
                  <a:pt x="1392" y="15"/>
                  <a:pt x="1364" y="8"/>
                </a:cubicBezTo>
                <a:cubicBezTo>
                  <a:pt x="1332" y="0"/>
                  <a:pt x="1302" y="1"/>
                  <a:pt x="1256" y="1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Freeform 27"/>
          <p:cNvSpPr>
            <a:spLocks/>
          </p:cNvSpPr>
          <p:nvPr/>
        </p:nvSpPr>
        <p:spPr bwMode="auto">
          <a:xfrm>
            <a:off x="6634163" y="4422775"/>
            <a:ext cx="147637" cy="149225"/>
          </a:xfrm>
          <a:custGeom>
            <a:avLst/>
            <a:gdLst>
              <a:gd name="T0" fmla="*/ 306995544 w 71"/>
              <a:gd name="T1" fmla="*/ 530192901 h 42"/>
              <a:gd name="T2" fmla="*/ 0 w 71"/>
              <a:gd name="T3" fmla="*/ 252474507 h 42"/>
              <a:gd name="T4" fmla="*/ 306995544 w 71"/>
              <a:gd name="T5" fmla="*/ 0 h 42"/>
              <a:gd name="T6" fmla="*/ 306995544 w 71"/>
              <a:gd name="T7" fmla="*/ 530192901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1"/>
              <a:gd name="T13" fmla="*/ 0 h 42"/>
              <a:gd name="T14" fmla="*/ 71 w 71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" h="42">
                <a:moveTo>
                  <a:pt x="71" y="42"/>
                </a:moveTo>
                <a:lnTo>
                  <a:pt x="0" y="20"/>
                </a:lnTo>
                <a:lnTo>
                  <a:pt x="71" y="0"/>
                </a:lnTo>
                <a:lnTo>
                  <a:pt x="71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lowchart: Document 44"/>
          <p:cNvSpPr>
            <a:spLocks noChangeArrowheads="1"/>
          </p:cNvSpPr>
          <p:nvPr/>
        </p:nvSpPr>
        <p:spPr bwMode="auto">
          <a:xfrm>
            <a:off x="3733800" y="5257800"/>
            <a:ext cx="1066800" cy="762000"/>
          </a:xfrm>
          <a:prstGeom prst="flowChartDocument">
            <a:avLst/>
          </a:prstGeom>
          <a:gradFill rotWithShape="1">
            <a:gsLst>
              <a:gs pos="0">
                <a:srgbClr val="BFCFBC"/>
              </a:gs>
              <a:gs pos="35001">
                <a:srgbClr val="D2DDD0"/>
              </a:gs>
              <a:gs pos="100000">
                <a:srgbClr val="EEF2ED"/>
              </a:gs>
            </a:gsLst>
            <a:lin ang="16200000" scaled="1"/>
          </a:gradFill>
          <a:ln w="9525">
            <a:solidFill>
              <a:srgbClr val="546E4F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/>
          <a:lstStyle/>
          <a:p>
            <a:pPr>
              <a:defRPr/>
            </a:pPr>
            <a:r>
              <a:rPr lang="en-US" sz="2000" dirty="0">
                <a:latin typeface="+mn-lt"/>
              </a:rPr>
              <a:t>Shared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Service</a:t>
            </a:r>
          </a:p>
        </p:txBody>
      </p:sp>
      <p:sp>
        <p:nvSpPr>
          <p:cNvPr id="12314" name="TextBox 45"/>
          <p:cNvSpPr txBox="1">
            <a:spLocks noChangeArrowheads="1"/>
          </p:cNvSpPr>
          <p:nvPr/>
        </p:nvSpPr>
        <p:spPr bwMode="auto">
          <a:xfrm>
            <a:off x="5562600" y="3581400"/>
            <a:ext cx="106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Queue</a:t>
            </a:r>
          </a:p>
        </p:txBody>
      </p:sp>
      <p:sp>
        <p:nvSpPr>
          <p:cNvPr id="12315" name="TextBox 46"/>
          <p:cNvSpPr txBox="1">
            <a:spLocks noChangeArrowheads="1"/>
          </p:cNvSpPr>
          <p:nvPr/>
        </p:nvSpPr>
        <p:spPr bwMode="auto">
          <a:xfrm>
            <a:off x="7086600" y="42783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Enqueue</a:t>
            </a:r>
          </a:p>
        </p:txBody>
      </p:sp>
      <p:sp>
        <p:nvSpPr>
          <p:cNvPr id="12316" name="TextBox 49"/>
          <p:cNvSpPr txBox="1">
            <a:spLocks noChangeArrowheads="1"/>
          </p:cNvSpPr>
          <p:nvPr/>
        </p:nvSpPr>
        <p:spPr bwMode="auto">
          <a:xfrm>
            <a:off x="152400" y="42783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 eaLnBrk="1" hangingPunct="1"/>
            <a:r>
              <a:rPr lang="en-US" altLang="en-US" sz="1800"/>
              <a:t>Dequeue</a:t>
            </a:r>
          </a:p>
        </p:txBody>
      </p:sp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1143000" y="4724400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400">
              <a:solidFill>
                <a:srgbClr val="40458C"/>
              </a:solidFill>
              <a:latin typeface="+mn-lt"/>
            </a:endParaRP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7239000" y="4724400"/>
            <a:ext cx="542925" cy="319088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35001">
                <a:srgbClr val="FFFFBF"/>
              </a:gs>
              <a:gs pos="100000">
                <a:srgbClr val="FFFFE4"/>
              </a:gs>
            </a:gsLst>
            <a:lin ang="16200000" scaled="1"/>
          </a:gradFill>
          <a:ln w="9525">
            <a:solidFill>
              <a:srgbClr val="E9D57C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400">
              <a:solidFill>
                <a:srgbClr val="40458C"/>
              </a:solidFill>
              <a:latin typeface="+mn-lt"/>
            </a:endParaRPr>
          </a:p>
        </p:txBody>
      </p:sp>
      <p:sp>
        <p:nvSpPr>
          <p:cNvPr id="12319" name="Freeform 27"/>
          <p:cNvSpPr>
            <a:spLocks/>
          </p:cNvSpPr>
          <p:nvPr/>
        </p:nvSpPr>
        <p:spPr bwMode="auto">
          <a:xfrm flipH="1">
            <a:off x="3576638" y="5581650"/>
            <a:ext cx="147637" cy="149225"/>
          </a:xfrm>
          <a:custGeom>
            <a:avLst/>
            <a:gdLst>
              <a:gd name="T0" fmla="*/ 306995544 w 71"/>
              <a:gd name="T1" fmla="*/ 530192901 h 42"/>
              <a:gd name="T2" fmla="*/ 0 w 71"/>
              <a:gd name="T3" fmla="*/ 252474507 h 42"/>
              <a:gd name="T4" fmla="*/ 306995544 w 71"/>
              <a:gd name="T5" fmla="*/ 0 h 42"/>
              <a:gd name="T6" fmla="*/ 306995544 w 71"/>
              <a:gd name="T7" fmla="*/ 530192901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1"/>
              <a:gd name="T13" fmla="*/ 0 h 42"/>
              <a:gd name="T14" fmla="*/ 71 w 71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" h="42">
                <a:moveTo>
                  <a:pt x="71" y="42"/>
                </a:moveTo>
                <a:lnTo>
                  <a:pt x="0" y="20"/>
                </a:lnTo>
                <a:lnTo>
                  <a:pt x="71" y="0"/>
                </a:lnTo>
                <a:lnTo>
                  <a:pt x="71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Array-based Queue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Use an array of size </a:t>
            </a:r>
            <a:r>
              <a:rPr lang="en-US" altLang="en-US" sz="2400" b="1" i="1">
                <a:latin typeface="Times New Roman" charset="0"/>
              </a:rPr>
              <a:t>N</a:t>
            </a:r>
            <a:r>
              <a:rPr lang="en-US" altLang="en-US" sz="2400"/>
              <a:t> in a circular fashion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Three variables keep track of the front and rear</a:t>
            </a:r>
          </a:p>
          <a:p>
            <a:pPr lvl="1" eaLnBrk="1" hangingPunct="1">
              <a:lnSpc>
                <a:spcPct val="90000"/>
              </a:lnSpc>
              <a:buFont typeface="Times New Roman" charset="0"/>
              <a:buNone/>
            </a:pPr>
            <a:r>
              <a:rPr lang="en-US" altLang="en-US" sz="2000" b="1" i="1">
                <a:latin typeface="Times New Roman" charset="0"/>
              </a:rPr>
              <a:t>f</a:t>
            </a:r>
            <a:r>
              <a:rPr lang="en-US" altLang="en-US" sz="2000"/>
              <a:t> 	index of the front element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000" b="1" i="1">
                <a:latin typeface="Times New Roman" charset="0"/>
              </a:rPr>
              <a:t>r</a:t>
            </a:r>
            <a:r>
              <a:rPr lang="en-US" altLang="en-US" sz="2000"/>
              <a:t>	index immediately past the rear element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000" b="1" i="1">
                <a:latin typeface="Times New Roman" charset="0"/>
              </a:rPr>
              <a:t>n</a:t>
            </a:r>
            <a:r>
              <a:rPr lang="en-US" altLang="en-US" sz="2000"/>
              <a:t> 	number of items in the queue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7B3D88F-EDDD-B641-BE4D-DD0B3C43376D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grpSp>
        <p:nvGrpSpPr>
          <p:cNvPr id="7174" name="Group 128"/>
          <p:cNvGrpSpPr>
            <a:grpSpLocks/>
          </p:cNvGrpSpPr>
          <p:nvPr/>
        </p:nvGrpSpPr>
        <p:grpSpPr bwMode="auto">
          <a:xfrm>
            <a:off x="1524000" y="4122738"/>
            <a:ext cx="5638800" cy="754062"/>
            <a:chOff x="960" y="2597"/>
            <a:chExt cx="3552" cy="475"/>
          </a:xfrm>
        </p:grpSpPr>
        <p:sp>
          <p:nvSpPr>
            <p:cNvPr id="7202" name="Rectangle 58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7203" name="Rectangle 59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204" name="Rectangle 60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205" name="Rectangle 61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206" name="Rectangle 65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7207" name="Rectangle 80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7208" name="Rectangle 8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7209" name="Rectangle 8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0" name="Rectangle 8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1" name="Rectangle 8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2" name="Rectangle 8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3" name="Rectangle 8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4" name="Rectangle 8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5" name="Rectangle 8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6" name="Rectangle 9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7" name="Rectangle 9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8" name="Rectangle 9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9" name="Rectangle 9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0" name="Rectangle 9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1" name="Rectangle 9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2" name="Rectangle 9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3" name="Rectangle 9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4" name="Rectangle 9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5" name="Text Box 99"/>
          <p:cNvSpPr txBox="1">
            <a:spLocks noChangeArrowheads="1"/>
          </p:cNvSpPr>
          <p:nvPr/>
        </p:nvSpPr>
        <p:spPr bwMode="auto">
          <a:xfrm>
            <a:off x="2860675" y="3665538"/>
            <a:ext cx="296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n-US"/>
              <a:t>normal configuration</a:t>
            </a:r>
          </a:p>
        </p:txBody>
      </p:sp>
      <p:grpSp>
        <p:nvGrpSpPr>
          <p:cNvPr id="7176" name="Group 126"/>
          <p:cNvGrpSpPr>
            <a:grpSpLocks/>
          </p:cNvGrpSpPr>
          <p:nvPr/>
        </p:nvGrpSpPr>
        <p:grpSpPr bwMode="auto">
          <a:xfrm>
            <a:off x="1524000" y="5570538"/>
            <a:ext cx="5638800" cy="754062"/>
            <a:chOff x="960" y="3360"/>
            <a:chExt cx="3552" cy="475"/>
          </a:xfrm>
        </p:grpSpPr>
        <p:sp>
          <p:nvSpPr>
            <p:cNvPr id="7179" name="Rectangle 102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7180" name="Rectangle 103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181" name="Rectangle 104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182" name="Rectangle 105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183" name="Rectangle 106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7184" name="Rectangle 107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r>
                <a:rPr lang="en-US" alt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7185" name="Rectangle 108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7186" name="Rectangle 109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7" name="Rectangle 110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8" name="Rectangle 111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9" name="Rectangle 112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0" name="Rectangle 113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1" name="Rectangle 114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2" name="Rectangle 115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3" name="Rectangle 116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4" name="Rectangle 117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5" name="Rectangle 118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6" name="Rectangle 119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7" name="Rectangle 120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8" name="Rectangle 121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9" name="Rectangle 122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0" name="Rectangle 123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1" name="Rectangle 124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7" name="Text Box 125"/>
          <p:cNvSpPr txBox="1">
            <a:spLocks noChangeArrowheads="1"/>
          </p:cNvSpPr>
          <p:nvPr/>
        </p:nvSpPr>
        <p:spPr bwMode="auto">
          <a:xfrm>
            <a:off x="2217738" y="5113338"/>
            <a:ext cx="4252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n-US"/>
              <a:t>wrapped-around configuration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1797</TotalTime>
  <Words>909</Words>
  <Application>Microsoft Macintosh PowerPoint</Application>
  <PresentationFormat>화면 슬라이드 쇼(4:3)</PresentationFormat>
  <Paragraphs>195</Paragraphs>
  <Slides>17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7" baseType="lpstr">
      <vt:lpstr>CMSSI10</vt:lpstr>
      <vt:lpstr>CMSY10</vt:lpstr>
      <vt:lpstr>Arial</vt:lpstr>
      <vt:lpstr>Arial Narrow</vt:lpstr>
      <vt:lpstr>Calibri</vt:lpstr>
      <vt:lpstr>Tahoma</vt:lpstr>
      <vt:lpstr>Times</vt:lpstr>
      <vt:lpstr>Times New Roman</vt:lpstr>
      <vt:lpstr>Wingdings</vt:lpstr>
      <vt:lpstr>1_Blueprint</vt:lpstr>
      <vt:lpstr>What should we learn from this class?</vt:lpstr>
      <vt:lpstr>Queues</vt:lpstr>
      <vt:lpstr>Overview and Reading</vt:lpstr>
      <vt:lpstr>The Queue ADT (§5.2)</vt:lpstr>
      <vt:lpstr>Queue Interface in C++</vt:lpstr>
      <vt:lpstr>Example</vt:lpstr>
      <vt:lpstr>Applications of Queues</vt:lpstr>
      <vt:lpstr>Application: Round Robin Schedulers</vt:lpstr>
      <vt:lpstr>Array-based Queue</vt:lpstr>
      <vt:lpstr>Queue Operations</vt:lpstr>
      <vt:lpstr>Queue Operations (cont.)</vt:lpstr>
      <vt:lpstr>Queue Operations (cont.)</vt:lpstr>
      <vt:lpstr>Queue in C++ STL</vt:lpstr>
      <vt:lpstr>Double-Ended Queues (§5.3)</vt:lpstr>
      <vt:lpstr>DEQUE in C++ STL</vt:lpstr>
      <vt:lpstr>How to implement DEQUE?</vt:lpstr>
      <vt:lpstr>PowerPoint 프레젠테이션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Microsoft Office User</cp:lastModifiedBy>
  <cp:revision>274</cp:revision>
  <cp:lastPrinted>2021-02-23T01:05:02Z</cp:lastPrinted>
  <dcterms:created xsi:type="dcterms:W3CDTF">2002-01-21T02:22:10Z</dcterms:created>
  <dcterms:modified xsi:type="dcterms:W3CDTF">2021-02-23T01:05:06Z</dcterms:modified>
</cp:coreProperties>
</file>